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8"/>
  </p:notesMasterIdLst>
  <p:sldIdLst>
    <p:sldId id="368" r:id="rId2"/>
    <p:sldId id="369" r:id="rId3"/>
    <p:sldId id="370" r:id="rId4"/>
    <p:sldId id="371" r:id="rId5"/>
    <p:sldId id="372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93" r:id="rId2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E674DF-41A8-4070-B9BB-000D28BFB5B2}" type="datetimeFigureOut">
              <a:rPr lang="it-IT" smtClean="0"/>
              <a:t>19/01/2017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F253F-1F85-4C77-890F-27152F25D75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8556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B0FDB3-2060-4BCB-B389-624129FB219F}" type="slidenum">
              <a:rPr lang="it-IT" altLang="it-IT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616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E6DAA-6A00-4473-98E4-FD3824D56AE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131812"/>
      </p:ext>
    </p:extLst>
  </p:cSld>
  <p:clrMapOvr>
    <a:masterClrMapping/>
  </p:clrMapOvr>
  <p:transition spd="slow" advClick="0" advTm="3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EF553-AA72-43FF-901D-6724C8C1908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24122"/>
      </p:ext>
    </p:extLst>
  </p:cSld>
  <p:clrMapOvr>
    <a:masterClrMapping/>
  </p:clrMapOvr>
  <p:transition spd="slow" advClick="0" advTm="3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38B97-A672-4542-B8AB-69530E0FB8F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044859"/>
      </p:ext>
    </p:extLst>
  </p:cSld>
  <p:clrMapOvr>
    <a:masterClrMapping/>
  </p:clrMapOvr>
  <p:transition spd="slow" advClick="0" advTm="3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E4081-07B9-4EA2-8B2A-8EF98ADFF70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895033"/>
      </p:ext>
    </p:extLst>
  </p:cSld>
  <p:clrMapOvr>
    <a:masterClrMapping/>
  </p:clrMapOvr>
  <p:transition spd="slow" advClick="0" advTm="3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F4447-8D67-4C6C-AF03-ACC74E36678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915466"/>
      </p:ext>
    </p:extLst>
  </p:cSld>
  <p:clrMapOvr>
    <a:masterClrMapping/>
  </p:clrMapOvr>
  <p:transition spd="slow" advClick="0" advTm="3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BC0B7-8268-441C-8569-1688DB64586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399098"/>
      </p:ext>
    </p:extLst>
  </p:cSld>
  <p:clrMapOvr>
    <a:masterClrMapping/>
  </p:clrMapOvr>
  <p:transition spd="slow" advClick="0" advTm="3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AF220-45C6-446E-8E5C-4173F4A597C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63765"/>
      </p:ext>
    </p:extLst>
  </p:cSld>
  <p:clrMapOvr>
    <a:masterClrMapping/>
  </p:clrMapOvr>
  <p:transition spd="slow" advClick="0" advTm="3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D0071-1125-4680-975E-741F7FDA749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98212"/>
      </p:ext>
    </p:extLst>
  </p:cSld>
  <p:clrMapOvr>
    <a:masterClrMapping/>
  </p:clrMapOvr>
  <p:transition spd="slow" advClick="0" advTm="3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A427A-3F5B-422E-BD23-DCD6BEC4C69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401135"/>
      </p:ext>
    </p:extLst>
  </p:cSld>
  <p:clrMapOvr>
    <a:masterClrMapping/>
  </p:clrMapOvr>
  <p:transition spd="slow" advClick="0" advTm="3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E0ED1-31DB-4D47-B41A-845AABAFC25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748669"/>
      </p:ext>
    </p:extLst>
  </p:cSld>
  <p:clrMapOvr>
    <a:masterClrMapping/>
  </p:clrMapOvr>
  <p:transition spd="slow" advClick="0" advTm="3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8E6B8-6769-41D0-9D26-833DB5F8229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408783"/>
      </p:ext>
    </p:extLst>
  </p:cSld>
  <p:clrMapOvr>
    <a:masterClrMapping/>
  </p:clrMapOvr>
  <p:transition spd="slow" advClick="0" advTm="3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4DE2A61-59E5-4EB9-BEF7-41A1C300752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7695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Click="0" advTm="3000">
    <p:split orient="vert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audio" Target="../media/audio1.wav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22.gif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7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8.png"/><Relationship Id="rId4" Type="http://schemas.openxmlformats.org/officeDocument/2006/relationships/image" Target="../media/image30.png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5.gif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5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image" Target="../media/image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0.png"/><Relationship Id="rId4" Type="http://schemas.openxmlformats.org/officeDocument/2006/relationships/image" Target="../media/image5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.png"/><Relationship Id="rId4" Type="http://schemas.openxmlformats.org/officeDocument/2006/relationships/image" Target="../media/image63.png"/><Relationship Id="rId9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69.gif"/><Relationship Id="rId7" Type="http://schemas.openxmlformats.org/officeDocument/2006/relationships/image" Target="../media/image5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4.gif"/><Relationship Id="rId7" Type="http://schemas.openxmlformats.org/officeDocument/2006/relationships/image" Target="../media/image5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6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82.gif"/><Relationship Id="rId4" Type="http://schemas.openxmlformats.org/officeDocument/2006/relationships/image" Target="../media/image8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gif"/><Relationship Id="rId4" Type="http://schemas.openxmlformats.org/officeDocument/2006/relationships/image" Target="../media/image85.png"/><Relationship Id="rId9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3" Type="http://schemas.openxmlformats.org/officeDocument/2006/relationships/image" Target="../media/image90.png"/><Relationship Id="rId7" Type="http://schemas.openxmlformats.org/officeDocument/2006/relationships/image" Target="../media/image18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6.png"/><Relationship Id="rId5" Type="http://schemas.openxmlformats.org/officeDocument/2006/relationships/image" Target="../media/image92.gif"/><Relationship Id="rId10" Type="http://schemas.openxmlformats.org/officeDocument/2006/relationships/image" Target="../media/image5.gif"/><Relationship Id="rId4" Type="http://schemas.openxmlformats.org/officeDocument/2006/relationships/image" Target="../media/image91.png"/><Relationship Id="rId9" Type="http://schemas.openxmlformats.org/officeDocument/2006/relationships/image" Target="../media/image9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-            INVERNO INVERNO 2016\-            EE ; INVERNO neve INVERNO\- ENTRATE  neve\AVVIO\FOTO mie + simili\C'est l'hiver (Tombe la neige) 2017\ALLEGATI\d9a9644f-5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60" y="8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1" descr="F:\-            INVERNO INVERNO 2016\-            EE ; INVERNO neve INVERNO\pupazzo di neve (vedi Natale)\1081b28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3" y="4158731"/>
            <a:ext cx="2543175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F:\-            INVERNO INVERNO 2016\-            EE ; INVERNO neve INVERNO\- ENTRATE  neve\AVVIO\FOTO mie + simili\C'est l'hiver (Tombe la neige) 2017\ALLEGATI\3aa2c509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16334"/>
            <a:ext cx="2376264" cy="272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F:\-            INVERNO INVERNO 2016\-            EE ; INVERNO neve INVERNO\- ENTRATE  neve\AVVIO\FOTO mie + simili\C'est l'hiver (Tombe la neige) 2017\ALLEGATI\0_177415_4c3fde7f_X5L-300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5430319"/>
            <a:ext cx="2202787" cy="149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4"/>
          <p:cNvSpPr txBox="1"/>
          <p:nvPr/>
        </p:nvSpPr>
        <p:spPr>
          <a:xfrm>
            <a:off x="611560" y="2492895"/>
            <a:ext cx="4104456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0541" cmpd="sng">
                  <a:solidFill>
                    <a:prstClr val="black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Forte" panose="03060902040502070203" pitchFamily="66" charset="0"/>
                <a:cs typeface="Arial" pitchFamily="34" charset="0"/>
              </a:rPr>
              <a:t>C’est l’hiver !!                            (Tombe la neige)</a:t>
            </a:r>
          </a:p>
        </p:txBody>
      </p:sp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75997" y="121122"/>
            <a:ext cx="9068003" cy="6814237"/>
            <a:chOff x="249" y="255"/>
            <a:chExt cx="5217" cy="3765"/>
          </a:xfrm>
        </p:grpSpPr>
        <p:pic>
          <p:nvPicPr>
            <p:cNvPr id="12" name="Picture 3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6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60" y="1588"/>
            <a:ext cx="920203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F:\-  0 GIF 21 LUGLIO  2015\slide0065_image00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7" y="6149060"/>
            <a:ext cx="1298575" cy="51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3441146" y="6396402"/>
            <a:ext cx="3960812" cy="461598"/>
          </a:xfrm>
          <a:prstGeom prst="rect">
            <a:avLst/>
          </a:prstGeom>
          <a:noFill/>
          <a:ln>
            <a:noFill/>
          </a:ln>
          <a:extLst/>
        </p:spPr>
        <p:txBody>
          <a:bodyPr lIns="91371" tIns="45687" rIns="91371" bIns="456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sz="2400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Avancement</a:t>
            </a:r>
            <a:r>
              <a:rPr lang="en-US" altLang="zh-TW" sz="2400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 </a:t>
            </a:r>
            <a:r>
              <a:rPr lang="en-US" altLang="zh-TW" sz="2400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automatique</a:t>
            </a:r>
            <a:endParaRPr lang="fr-FR" altLang="zh-TW" sz="2400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68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stSnd loop="1">
            <p:snd r:embed="rId3" name="Winter wonderland  - Ray Conniff &amp; The Singers.wav"/>
          </p:stSnd>
        </p:sndAc>
      </p:transition>
    </mc:Choice>
    <mc:Fallback xmlns="">
      <p:transition advClick="0" advTm="8000">
        <p:sndAc>
          <p:stSnd loop="1">
            <p:snd r:embed="rId11" name="Winter wonderland  - Ray Conniff &amp; The Singe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autoRev="1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autoRev="1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" dur="500" autoRev="1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00"/>
                            </p:stCondLst>
                            <p:childTnLst>
                              <p:par>
                                <p:cTn id="20" presetID="56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1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2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3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  INVERNO INVERNO 2016\-            EE ; INVERNO neve INVERNO\- ENTRATE  neve\AVVIO\FOTO mie + simili\per ATTACH\46f56d6e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63170"/>
            <a:ext cx="9136062" cy="691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F:\-            INVERNO INVERNO 2016\-            EE ; INVERNO neve INVERNO\- ENTRATE  neve\AVVIO\FOTO mie + simili\gif per ATTACH\43346e08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4" y="2193185"/>
            <a:ext cx="2133600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F:\-            INVERNO INVERNO 2016\-            EE ; INVERNO neve INVERNO\- ENTRATE  neve\AVVIO\FOTO mie + simili\C'est l'hiver (Tombe la neige) 2017\ALLEGATI\cerf-1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988" y="3438525"/>
            <a:ext cx="115887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F:\-            INVERNO INVERNO 2016\-            EE ; INVERNO neve INVERNO\- ENTRATE  neve\AVVIO\FOTO mie + simili\per ATTACH\noel ae 145 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4725144"/>
            <a:ext cx="2114550" cy="21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251520" y="260648"/>
            <a:ext cx="8604347" cy="6336704"/>
            <a:chOff x="249" y="255"/>
            <a:chExt cx="5217" cy="3765"/>
          </a:xfrm>
        </p:grpSpPr>
        <p:pic>
          <p:nvPicPr>
            <p:cNvPr id="15" name="Picture 3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6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63170"/>
            <a:ext cx="9166225" cy="6921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32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02312E-6 L -0.03576 0.10474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522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00156 -0.0588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           INVERNO INVERNO 2016\262dd98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F:\-            INVERNO INVERNO 2016\-            EE ; INVERNO neve INVERNO\- ENTRATE  neve\AVVIO\FOTO mie + simili\per ATTACH\954cf87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00500"/>
            <a:ext cx="193357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-            INVERNO INVERNO 2016\-            EE ; INVERNO neve INVERNO\- ENTRATE  neve\AVVIO\FOTO mie + simili\C'est l'hiver (Tombe la neige) 2017\ALLEGATI\af1845c0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973513"/>
            <a:ext cx="3890963" cy="250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 descr="snow fall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23825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05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-            INVERNO INVERNO 2016\-            EE ; INVERNO neve INVERNO\- ENTRATE  neve\AVVIO\FOTO mie + simili\per ATTACH\dscn-.8786-600.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 descr="F:\-            INVERNO INVERNO 2016\-            EE ; INVERNO neve INVERNO\- ENTRATE  neve\AVVIO\FOTO mie + simili\gif per ATTACH\5f3c9ef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3582988"/>
            <a:ext cx="193357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192838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 descr="F:\-            INVERNO INVERNO 2016\-            EE ; INVERNO neve INVERNO\- ENTRATE  neve\AVVIO\FOTO mie + simili\gif per ATTACH\b3530d1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659188"/>
            <a:ext cx="28289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snow fall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6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-            INVERNO INVERNO 2016\-            EE ; INVERNO neve INVERNO\- ENTRATE  neve\AVVIO\FOTO mie + simili\per ATTACH\DSCN8789-600-lcc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91186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6" descr="F:\-            INVERNO INVERNO 2016\-            EE ; INVERNO neve INVERNO\- ENTRATE  neve\AVVIO\FOTO mie + simili\per ATTACH\d49932a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3419475"/>
            <a:ext cx="2857500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732463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 descr="F:\-            INVERNO INVERNO 2016\-            EE ; INVERNO neve INVERNO\Animali NEVE\a382804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016375"/>
            <a:ext cx="1792287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5" descr="snow fall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32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-            INVERNO INVERNO 2016\-            EE ; INVERNO neve INVERNO\- ENTRATE  neve\AVVIO\FOTO mie + simili\C'est l'hiver (Tombe la neige) 2017\DSCN8792-600-lcc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 descr="F:\-            INVERNO INVERNO 2016\-            EE ; INVERNO neve INVERNO\- ENTRATE  neve\AVVIO\FOTO mie + simili\gif per ATTACH\5f0709a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2981325"/>
            <a:ext cx="2466975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876925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snow fall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95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  INVERNO INVERNO 2016\-            EE ; INVERNO neve INVERNO\- ENTRATE  neve\AVVIO\FOTO mie + simili\per ATTACH\DSCN8798-600-lcc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8" descr="F:\-            INVERNO INVERNO 2016\-            EE ; INVERNO neve INVERNO\- ENTRATE  neve\AVVIO\FOTO mie + simili\per ATTACH\Bonhommedeneige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1758950"/>
            <a:ext cx="274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9" descr="F:\-            INVERNO INVERNO 2016\-            EE ; INVERNO neve INVERNO\- ENTRATE  neve\AVVIO\FOTO mie + simili\per ATTACH\17_53-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162425"/>
            <a:ext cx="1655762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5876925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snow fall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36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-            INVERNO INVERNO 2016\-            EE ; INVERNO neve INVERNO\- ENTRATE  neve\AVVIO\FOTO mie + simili\per ATTACH\P1010210-cfsl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2" descr="F:\-            INVERNO INVERNO 2016\-            EE ; INVERNO neve INVERNO\- ENTRATE  neve\AVVIO\FOTO mie + simili\gif per ATTACH\poup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3759200"/>
            <a:ext cx="2387600" cy="319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2" descr="F:\-            INVERNO INVERNO 2016\-            EE ; INVERNO neve INVERNO\- ENTRATE  neve\AVVIO\FOTO mie + simili\per ATTACH\enfant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3433763"/>
            <a:ext cx="1976438" cy="333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134100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2" descr="F:\-            INVERNO INVERNO 2016\-            EE ; INVERNO neve INVERNO\- ENTRATE  neve\AVVIO\FOTO mie + simili\C'est l'hiver (Tombe la neige) 2017\ALLEGATI\fdbca67c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95491"/>
            <a:ext cx="1728787" cy="222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3" descr="F:\-            INVERNO INVERNO 2016\-            EE ; INVERNO neve INVERNO\- ENTRATE  neve\AVVIO\FOTO mie + simili\C'est l'hiver (Tombe la neige) 2017\ALLEGATI\2abeadc0-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7" y="3004953"/>
            <a:ext cx="2051042" cy="269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39688" y="104775"/>
            <a:ext cx="9144000" cy="6648450"/>
            <a:chOff x="249" y="255"/>
            <a:chExt cx="5217" cy="3765"/>
          </a:xfrm>
        </p:grpSpPr>
        <p:pic>
          <p:nvPicPr>
            <p:cNvPr id="18" name="Picture 3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4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5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6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08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-            INVERNO INVERNO 2016\-            EE ; INVERNO neve INVERNO\- ENTRATE  neve\AVVIO\FOTO mie + simili\DSCN1826-lcSH010 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092825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 descr="F:\-            INVERNO INVERNO 2016\-            EE ; INVERNO neve INVERNO\- ENTRATE  neve\AVVIO\FOTO mie + simili\per ATTACH\Tube42_29_11_16-bis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686175"/>
            <a:ext cx="4589462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" descr="F:\-            INVERNO INVERNO 2016\-            EE ; INVERNO neve INVERNO\Animali NEVE\47fe72c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5922963"/>
            <a:ext cx="158432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39688" y="104775"/>
            <a:ext cx="9144000" cy="6648450"/>
            <a:chOff x="249" y="255"/>
            <a:chExt cx="5217" cy="3765"/>
          </a:xfrm>
        </p:grpSpPr>
        <p:pic>
          <p:nvPicPr>
            <p:cNvPr id="10248" name="Picture 3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9" name="Picture 4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0" name="Picture 5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6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4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39306E-6 L 0.30712 -0.04185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2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-            INVERNO INVERNO 2016\-            EE ; INVERNO neve INVERNO\- ENTRATE  neve\AVVIO\FOTO mie + simili\per ATTACH\P1060385-sclle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3175"/>
            <a:ext cx="9139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 descr="F:\-            INVERNO INVERNO 2016\-            EE ; INVERNO neve INVERNO\- ENTRATE  neve\AVVIO\FOTO mie + simili\gif per ATTACH\51f40fc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3429000"/>
            <a:ext cx="29337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661025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snow fall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174"/>
            <a:ext cx="91662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4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-            INVERNO INVERNO 2016\-            EE ; INVERNO neve INVERNO\- ENTRATE  neve\AVVIO\FOTO mie + simili\per ATTACH\PC224493-l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 descr="F:\-            INVERNO INVERNO 2016\-            EE ; INVERNO neve INVERNO\- ENTRATE  neve\AVVIO\FOTO mie + simili\per ATTACH\c65c4dd8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387975"/>
            <a:ext cx="19050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949950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12295" name="Picture 3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6" name="Picture 4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Picture 5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Picture 6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4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316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-            INVERNO INVERNO 2016\-            EE ; INVERNO neve INVERNO\- ENTRATE  neve\AVVIO\FOTO mie + simili\per ATTACH\DSCN8831-600-lcc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F:\-            INVERNO INVERNO 2016\-            EE ; INVERNO neve INVERNO\pupazzo di neve (vedi Natale)\0d49744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141663"/>
            <a:ext cx="33337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4" y="5373216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snow fall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23825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48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-            INVERNO INVERNO 2016\-            EE ; INVERNO neve INVERNO\- ENTRATE  neve\AVVIO\FOTO mie + simili\per ATTACH\download2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F:\-            INVERNO INVERNO 2016\-            EE ; INVERNO neve INVERNO\- ENTRATE  neve\AVVIO\FOTO mie + simili\gif per ATTACH\018ce3bc-2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186113"/>
            <a:ext cx="755650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F:\-            INVERNO INVERNO 2016\-            EE ; INVERNO neve INVERNO\- ENTRATE  neve\AVVIO\FOTO mie + simili\per ATTACH\f67c6b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429000"/>
            <a:ext cx="172720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14343" name="Picture 3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4" name="Picture 4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5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6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42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588"/>
            <a:ext cx="9166225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00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17517 0.12361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30712 0.15741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5" y="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F:\-            INVERNO INVERNO 2016\-            EE ; INVERNO neve INVERNO\- ENTRATE  neve\AVVIO\FOTO mie + simili\MIO pps NEVE\DSCN1850-lcSH1010-010-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0"/>
            <a:ext cx="9110662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6165850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F:\-            INVERNO INVERNO 2016\-            EE ; INVERNO neve INVERNO\- ENTRATE  neve\AVVIO\FOTO mie + simili\per ATTACH\b0936486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57561">
            <a:off x="1676400" y="2173288"/>
            <a:ext cx="2714625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snow fall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31750"/>
            <a:ext cx="9166225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77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-            INVERNO INVERNO 2016\-            EE ; INVERNO neve INVERNO\- ENTRATE  neve\PAESAGGI BIANCHI\2a2e94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9525"/>
            <a:ext cx="9123362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" descr="F:\-            INVERNO INVERNO 2016\-            EE ; INVERNO neve INVERNO\- ENTRATE  neve\AVVIO\FOTO mie + simili\per ATTACH\a-42_10-3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644900"/>
            <a:ext cx="155257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F:\-            INVERNO INVERNO 2016\-            EE ; INVERNO neve INVERNO\- ENTRATE  neve\AVVIO\FOTO mie + simili\per ATTACH\kgrfo0j9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92375"/>
            <a:ext cx="21336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161925" y="212725"/>
            <a:ext cx="8859838" cy="6481763"/>
            <a:chOff x="0" y="0"/>
            <a:chExt cx="5760" cy="4320"/>
          </a:xfrm>
        </p:grpSpPr>
        <p:pic>
          <p:nvPicPr>
            <p:cNvPr id="16391" name="Picture 8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2" name="Picture 9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3" name="Picture 10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Picture 11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0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-77561"/>
            <a:ext cx="9166225" cy="6998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589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-            INVERNO INVERNO 2016\-            EE ; INVERNO neve INVERNO\- ENTRATE  neve\PAESAGGI BIANCHI\3f0b183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 descr="F:\-            INVERNO INVERNO 2016\-            EE ; INVERNO neve INVERNO\- ENTRATE  neve\AVVIO\FOTO mie + simili\C'est l'hiver (Tombe la neige) 2017\ALLEGATI\s1xd0g21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909888"/>
            <a:ext cx="3249612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F:\-            INVERNO INVERNO 2016\-            EE ; INVERNO neve INVERNO\- ENTRATE  neve\AVVIO\FOTO mie + simili\C'est l'hiver (Tombe la neige) 2017\ALLEGATI\f97cfeb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50974"/>
            <a:ext cx="2882207" cy="219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7"/>
          <p:cNvGrpSpPr>
            <a:grpSpLocks/>
          </p:cNvGrpSpPr>
          <p:nvPr/>
        </p:nvGrpSpPr>
        <p:grpSpPr bwMode="auto">
          <a:xfrm>
            <a:off x="161925" y="212725"/>
            <a:ext cx="8859838" cy="6481763"/>
            <a:chOff x="0" y="0"/>
            <a:chExt cx="5760" cy="4320"/>
          </a:xfrm>
        </p:grpSpPr>
        <p:pic>
          <p:nvPicPr>
            <p:cNvPr id="18" name="Picture 8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9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1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61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F:\-            INVERNO INVERNO 2016\-            EE ; INVERNO neve INVERNO\- ENTRATE  neve\AVVIO\FOTO mie + simili\13085492d645190acc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0"/>
            <a:ext cx="9110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F:\-            INVERNO INVERNO 2016\-            EE ; INVERNO neve INVERNO\- ENTRATE  neve\AVVIO\FOTO mie + simili\per ATTACH\12-2_12-quart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924175"/>
            <a:ext cx="2681288" cy="260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7"/>
          <p:cNvGrpSpPr>
            <a:grpSpLocks/>
          </p:cNvGrpSpPr>
          <p:nvPr/>
        </p:nvGrpSpPr>
        <p:grpSpPr bwMode="auto">
          <a:xfrm>
            <a:off x="247650" y="0"/>
            <a:ext cx="8856663" cy="6694488"/>
            <a:chOff x="0" y="0"/>
            <a:chExt cx="5877" cy="4320"/>
          </a:xfrm>
        </p:grpSpPr>
        <p:pic>
          <p:nvPicPr>
            <p:cNvPr id="18439" name="Picture 8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0" name="Picture 9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10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2" name="Picture 11" descr="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7" y="18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0096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-            INVERNO INVERNO 2016\-            EE ; INVERNO neve INVERNO\- ENTRATE  neve\AVVIO\FOTO mie + simili\per ATTACH\2cd9bc84-600l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4288"/>
            <a:ext cx="9128125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           INVERNO INVERNO 2016\-            EE ; INVERNO neve INVERNO\- ENTRATE  neve\AVVIO\FOTO mie + simili\per ATTACH\a935607d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2708275"/>
            <a:ext cx="3251200" cy="385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snow fall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76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-            INVERNO INVERNO 2016\-            EE ; INVERNO neve INVERNO\- ENTRATE  neve\AVVIO\FOTO mie + simili\per ATTACH\animaatjes-winter-land-s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7" descr="F:\-            INVERNO INVERNO 2016\-            EE ; INVERNO neve INVERNO\- ENTRATE  neve\AVVIO\FOTO mie + simili\per ATTACH\fcz54lbmv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1831975"/>
            <a:ext cx="1838325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F:\-            INVERNO INVERNO 2016\-            EE ; INVERNO neve INVERNO\- ENTRATE  neve\AVVIO\FOTO mie + simili\gif per ATTACH\95cd59b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141663"/>
            <a:ext cx="2290762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 descr="F:\-            INVERNO INVERNO 2016\-            EE ; INVERNO neve INVERNO\- ENTRATE  neve\AVVIO\FOTO mie + simili\C'est l'hiver (Tombe la neige) 2017\ALLEGATI\0_f2c44_ab4ad487_L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773488"/>
            <a:ext cx="3132137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20488" name="Picture 3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4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Picture 5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Picture 6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487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123145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92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26788 0.14699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-            INVERNO INVERNO 2016\-            EE ; INVERNO neve INVERNO\- ENTRATE  neve\AVVIO\6b4eaf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175"/>
            <a:ext cx="91725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1" descr="F:\-            INVERNO INVERNO 2016\-            EE ; INVERNO neve INVERNO\- ENTRATE  neve\AVVIO\FOTO mie + simili\per ATTACH\fddaba76-1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13" y="3568700"/>
            <a:ext cx="936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4" descr="F:\-            INVERNO INVERNO 2016\-            EE ; INVERNO neve INVERNO\- ENTRATE  neve\AVVIO\FOTO mie + simili\per ATTACH\ba69ac66-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3662363"/>
            <a:ext cx="1136650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15" descr="F:\-            INVERNO INVERNO 2016\-            EE ; INVERNO neve INVERNO\- ENTRATE  neve\AVVIO\FOTO mie + simili\per ATTACH\b4bd6da4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563" y="3213100"/>
            <a:ext cx="187007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6" descr="F:\-            INVERNO INVERNO 2016\-            EE ; INVERNO neve INVERNO\- ENTRATE  neve\AVVIO\FOTO mie + simili\per ATTACH\597c31f8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88" y="3741738"/>
            <a:ext cx="985837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20" descr="F:\-            INVERNO INVERNO 2016\-            EE ; INVERNO neve INVERNO\- ENTRATE  neve\AVVIO\FOTO mie + simili\per ATTACH\5da2685a-1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878263"/>
            <a:ext cx="9525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1" descr="F:\-            INVERNO INVERNO 2016\-            EE ; INVERNO neve INVERNO\- ENTRATE  neve\AVVIO\FOTO mie + simili\per ATTACH\3-4_2-1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370388"/>
            <a:ext cx="95250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roup 7"/>
          <p:cNvGrpSpPr>
            <a:grpSpLocks/>
          </p:cNvGrpSpPr>
          <p:nvPr/>
        </p:nvGrpSpPr>
        <p:grpSpPr bwMode="auto">
          <a:xfrm>
            <a:off x="195263" y="212725"/>
            <a:ext cx="8856662" cy="6481763"/>
            <a:chOff x="0" y="0"/>
            <a:chExt cx="5877" cy="4320"/>
          </a:xfrm>
        </p:grpSpPr>
        <p:pic>
          <p:nvPicPr>
            <p:cNvPr id="21515" name="Picture 8" descr="snow1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6" name="Picture 9" descr="snow1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7" name="Picture 10" descr="snow1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160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8" name="Picture 11" descr="snow1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7" y="18"/>
              <a:ext cx="288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514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" y="-26193"/>
            <a:ext cx="9264650" cy="69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1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-            INVERNO INVERNO 2016\-            EE ; INVERNO neve INVERNO\- ENTRATE  neve\AVVIO\FOTO mie + simili\fc9c9148 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 descr="F:\-            INVERNO INVERNO 2016\-            EE ; INVERNO neve INVERNO\- ENTRATE  neve\AVVIO\FOTO mie + simili\gif per ATTACH\378fa830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3825875"/>
            <a:ext cx="24765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2" descr="F:\-            INVERNO INVERNO 2016\-            EE ; INVERNO neve INVERNO\- ENTRATE  neve\AVVIO\FOTO mie + simili\per ATTACH\oiseau-neige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46702">
            <a:off x="2971800" y="1249363"/>
            <a:ext cx="28575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" descr="F:\-            INVERNO INVERNO 2016\-            EE ; INVERNO neve INVERNO\- ENTRATE  neve\AVVIO\FOTO mie + simili\C'est l'hiver (Tombe la neige) 2017\ALLEGATI\f8c6f26a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3209925"/>
            <a:ext cx="4464050" cy="371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3" descr="F:\-            INVERNO INVERNO 2016\-            EE ; INVERNO neve INVERNO\- ENTRATE  neve\AVVIO\FOTO mie + simili\gif per ATTACH\65f9f2e4-300-quint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76524">
            <a:off x="4052888" y="2794000"/>
            <a:ext cx="28575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22537" name="Picture 3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8" name="Picture 4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9" name="Picture 5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0" name="Picture 6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536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434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-            INVERNO INVERNO 2016\-            EE ; INVERNO neve INVERNO\- ENTRATE  neve\AVVIO\FOTO mie + simili\f6f9556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4763"/>
            <a:ext cx="9136063" cy="694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6" descr="F:\-            INVERNO INVERNO 2016\-            EE ; INVERNO neve INVERNO\- ENTRATE  neve\AVVIO\FOTO mie + simili\gif per ATTACH\joy dodging snowball behind snowmam hg 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2636838"/>
            <a:ext cx="4170362" cy="417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F:\-            INVERNO INVERNO 2016\-            EE ; INVERNO neve INVERNO\- ENTRATE  neve\AVVIO\FOTO mie + simili\per ATTACH\0_bff73_3ea6cd16_L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960688"/>
            <a:ext cx="3919538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12" descr="F:\-            INVERNO INVERNO 2016\-            EE ; INVERNO neve INVERNO\Animali NEVE\cerf-neige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2389188"/>
            <a:ext cx="2276475" cy="264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19" descr="F:\-            INVERNO INVERNO 2016\-            EE ; INVERNO neve INVERNO\- ENTRATE  neve\AVVIO\FOTO mie + simili\C'est l'hiver (Tombe la neige) 2017\ALLEGATI\848d10e0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5029200"/>
            <a:ext cx="28575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2"/>
          <p:cNvGrpSpPr>
            <a:grpSpLocks/>
          </p:cNvGrpSpPr>
          <p:nvPr/>
        </p:nvGrpSpPr>
        <p:grpSpPr bwMode="auto">
          <a:xfrm>
            <a:off x="123825" y="4763"/>
            <a:ext cx="8932863" cy="6913562"/>
            <a:chOff x="249" y="255"/>
            <a:chExt cx="5217" cy="3765"/>
          </a:xfrm>
        </p:grpSpPr>
        <p:pic>
          <p:nvPicPr>
            <p:cNvPr id="23561" name="Picture 3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2" name="Picture 4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3" name="Picture 5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4" name="Picture 6" descr="0001snow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560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49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-            INVERNO INVERNO 2016\-            EE ; INVERNO neve INVERNO\- ENTRATE  neve\AVVIO\FOTO mie + simili\per ATTACH\0_c8ff4_7523b1d5_orig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0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23813" y="0"/>
            <a:ext cx="8940800" cy="6858000"/>
            <a:chOff x="249" y="255"/>
            <a:chExt cx="5217" cy="3765"/>
          </a:xfrm>
        </p:grpSpPr>
        <p:pic>
          <p:nvPicPr>
            <p:cNvPr id="24581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2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3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4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580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749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-            INVERNO INVERNO 2016\-            EE ; INVERNO neve INVERNO\- ENTRATE  neve\AVVIO\FOTO mie + simili\per ATTACH\un-jour-de-novembre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097963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 descr="F:\-            INVERNO INVERNO 2016\-            EE ; INVERNO neve INVERNO\- ENTRATE  neve\AVVIO\FOTO mie + simili\per ATTACH\7-2_39-copy5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13" y="3359150"/>
            <a:ext cx="3343275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4" descr="F:\-            INVERNO INVERNO 2016\-            EE ; INVERNO neve INVERNO\- ENTRATE  neve\AVVIO\FOTO mie + simili\per ATTACH\5b45ffe2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52863"/>
            <a:ext cx="23812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F:\-            INVERNO INVERNO 2016\-            EE ; INVERNO neve INVERNO\- ENTRATE  neve\AVVIO\FOTO mie + simili\per ATTACH\a13_132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079750"/>
            <a:ext cx="27749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15" name="Picture 3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6" descr="0001snow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60324"/>
            <a:ext cx="9166225" cy="698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23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022E-16 L -0.15399 0.12755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-            INVERNO INVERNO 2016\-            EE ; INVERNO neve INVERNO\- ENTRATE  neve\AVVIO\FOTO mie + simili\per ATTACH\0043_image156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20908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6" descr="F:\-            INVERNO INVERNO 2016\-            EE ; INVERNO neve INVERNO\- ENTRATE  neve\AVVIO\FOTO mie + simili\per ATTACH\babt-a-5-ter2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63775"/>
            <a:ext cx="2686050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-            INVERNO INVERNO 2016\-            EE ; INVERNO neve INVERNO\Bambini NEVE\0_c8fe1_72da6aa2_ori4-Gior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1427163"/>
            <a:ext cx="1892300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3" descr="F:\-            INVERNO INVERNO 2016\-            EE ; INVERNO neve INVERNO\Animali NEVE\feafc2f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050" y="4657725"/>
            <a:ext cx="1214438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9" descr="F:\-            INVERNO INVERNO 2016\-            EE ; INVERNO neve INVERNO\- ENTRATE  neve\AVVIO\FOTO mie + simili\C'est l'hiver (Tombe la neige) 2017\ALLEGATI\bbdbb309-crop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438775"/>
            <a:ext cx="142875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20" descr="F:\-            INVERNO INVERNO 2016\-            EE ; INVERNO neve INVERNO\- ENTRATE  neve\AVVIO\FOTO mie + simili\C'est l'hiver (Tombe la neige) 2017\ALLEGATI\447227a8-1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15569"/>
            <a:ext cx="936104" cy="1076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16" name="Picture 3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4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6" descr="0001snow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" y="-99391"/>
            <a:ext cx="9166225" cy="704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006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1257 0.15139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:\-            INVERNO INVERNO 2016\-            EE ; INVERNO neve INVERNO\- ENTRATE  neve\PAESAGGI COLORE\0_829e9_365cc27b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20638"/>
            <a:ext cx="9115426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F:\-            INVERNO INVERNO 2016\-            EE ; INVERNO neve INVERNO\- ENTRATE  neve\AVVIO\FOTO mie + simili\C'est l'hiver (Tombe la neige) 2017\ALLEGATI\hh_71_gif-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-60325"/>
            <a:ext cx="7607301" cy="722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F:\-            INVERNO INVERNO 2016\-            EE ; INVERNO neve INVERNO\- ENTRATE  neve\AVVIO\FOTO mie + simili\per ATTACH\979499bc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824" y="1169524"/>
            <a:ext cx="3378200" cy="2316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3" descr="F:\-            INVERNO INVERNO 2016\-            EE ; INVERNO neve INVERNO\pupazzo di neve (vedi Natale)\9c6b98b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10" y="4268125"/>
            <a:ext cx="1467187" cy="2269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5" descr="F:\-        PROVE Jasc Paint Shop Pro 9\CARLL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11" y="4918348"/>
            <a:ext cx="801903" cy="99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2" descr="F:\-  0 GIF 21 LUGLIO  2015\P4215127-lcsm5060-400-60-Ca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011" y="5503058"/>
            <a:ext cx="6858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0" descr="F:\-            INVERNO INVERNO 2016\-            EE ; INVERNO neve INVERNO\pupazzo di neve (vedi Natale)\15d1d18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687" y="2636912"/>
            <a:ext cx="2281436" cy="228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698" y="5753945"/>
            <a:ext cx="377477" cy="248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1064"/>
          <p:cNvSpPr txBox="1">
            <a:spLocks noChangeArrowheads="1"/>
          </p:cNvSpPr>
          <p:nvPr/>
        </p:nvSpPr>
        <p:spPr bwMode="auto">
          <a:xfrm>
            <a:off x="7337173" y="6017408"/>
            <a:ext cx="1629276" cy="36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it-IT" altLang="it-IT" b="1" dirty="0" err="1">
                <a:solidFill>
                  <a:srgbClr val="0066FF"/>
                </a:solidFill>
                <a:latin typeface="Harlow Solid Italic" panose="04030604020F02020D02" pitchFamily="82" charset="0"/>
              </a:rPr>
              <a:t>J</a:t>
            </a:r>
            <a:r>
              <a:rPr lang="it-IT" altLang="it-IT" b="1" dirty="0" err="1" smtClean="0">
                <a:solidFill>
                  <a:srgbClr val="0066FF"/>
                </a:solidFill>
                <a:latin typeface="Harlow Solid Italic" panose="04030604020F02020D02" pitchFamily="82" charset="0"/>
              </a:rPr>
              <a:t>anvier</a:t>
            </a:r>
            <a:r>
              <a:rPr lang="it-IT" altLang="it-IT" b="1" dirty="0" smtClean="0">
                <a:solidFill>
                  <a:srgbClr val="0066FF"/>
                </a:solidFill>
                <a:latin typeface="Harlow Solid Italic" panose="04030604020F02020D02" pitchFamily="82" charset="0"/>
              </a:rPr>
              <a:t> 2017</a:t>
            </a:r>
            <a:endParaRPr lang="it-IT" altLang="it-IT" b="1" dirty="0">
              <a:solidFill>
                <a:srgbClr val="0066FF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2172827" y="6252287"/>
            <a:ext cx="52788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Musique</a:t>
            </a:r>
            <a:r>
              <a:rPr lang="it-IT" sz="1600" dirty="0" err="1">
                <a:solidFill>
                  <a:srgbClr val="002060"/>
                </a:solidFill>
                <a:latin typeface="Forte" panose="03060902040502070203" pitchFamily="66" charset="0"/>
              </a:rPr>
              <a:t>:</a:t>
            </a:r>
            <a:r>
              <a:rPr lang="it-IT" sz="16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Winter</a:t>
            </a:r>
            <a:r>
              <a:rPr lang="it-IT" sz="1600" dirty="0" smtClean="0">
                <a:solidFill>
                  <a:srgbClr val="002060"/>
                </a:solidFill>
                <a:latin typeface="Forte" panose="03060902040502070203" pitchFamily="66" charset="0"/>
              </a:rPr>
              <a:t> </a:t>
            </a:r>
            <a:r>
              <a:rPr lang="it-IT" sz="16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wonderland</a:t>
            </a:r>
            <a:r>
              <a:rPr lang="it-IT" sz="1600" dirty="0" smtClean="0">
                <a:solidFill>
                  <a:srgbClr val="002060"/>
                </a:solidFill>
                <a:latin typeface="Forte" panose="03060902040502070203" pitchFamily="66" charset="0"/>
              </a:rPr>
              <a:t> – </a:t>
            </a:r>
            <a:r>
              <a:rPr lang="it-IT" sz="16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Ray</a:t>
            </a:r>
            <a:r>
              <a:rPr lang="it-IT" sz="1600" dirty="0" smtClean="0">
                <a:solidFill>
                  <a:srgbClr val="002060"/>
                </a:solidFill>
                <a:latin typeface="Forte" panose="03060902040502070203" pitchFamily="66" charset="0"/>
              </a:rPr>
              <a:t> </a:t>
            </a:r>
            <a:r>
              <a:rPr lang="it-IT" sz="16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Conniff</a:t>
            </a:r>
            <a:r>
              <a:rPr lang="it-IT" sz="1600" dirty="0" smtClean="0">
                <a:solidFill>
                  <a:srgbClr val="002060"/>
                </a:solidFill>
                <a:latin typeface="Forte" panose="03060902040502070203" pitchFamily="66" charset="0"/>
              </a:rPr>
              <a:t> &amp; The </a:t>
            </a:r>
            <a:r>
              <a:rPr lang="it-IT" sz="16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Singers</a:t>
            </a:r>
            <a:endParaRPr lang="it-IT" sz="1600" dirty="0">
              <a:solidFill>
                <a:srgbClr val="002060"/>
              </a:solidFill>
              <a:latin typeface="Forte" panose="03060902040502070203" pitchFamily="66" charset="0"/>
            </a:endParaRPr>
          </a:p>
        </p:txBody>
      </p:sp>
      <p:grpSp>
        <p:nvGrpSpPr>
          <p:cNvPr id="41" name="Group 2"/>
          <p:cNvGrpSpPr>
            <a:grpSpLocks/>
          </p:cNvGrpSpPr>
          <p:nvPr/>
        </p:nvGrpSpPr>
        <p:grpSpPr bwMode="auto">
          <a:xfrm>
            <a:off x="0" y="115888"/>
            <a:ext cx="9144000" cy="6648450"/>
            <a:chOff x="249" y="255"/>
            <a:chExt cx="5217" cy="3765"/>
          </a:xfrm>
        </p:grpSpPr>
        <p:pic>
          <p:nvPicPr>
            <p:cNvPr id="42" name="Picture 3" descr="0001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4" descr="0001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5" descr="0001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6" descr="0001snow1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1" name="Picture 2" descr="F:\-  1  IDEE DA USARE\-   cornici\frame v ert bianc3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60324"/>
            <a:ext cx="9166225" cy="698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6744590" y="6442366"/>
            <a:ext cx="2232025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0000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425298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14:conveyor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26</Words>
  <Application>Microsoft Office PowerPoint</Application>
  <PresentationFormat>Presentazione su schermo (4:3)</PresentationFormat>
  <Paragraphs>6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27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C'est l'hiver (Tombe la neige) 2017</dc:title>
  <dc:creator>Charlotte</dc:creator>
  <cp:lastModifiedBy>Carla</cp:lastModifiedBy>
  <cp:revision>162</cp:revision>
  <dcterms:created xsi:type="dcterms:W3CDTF">2010-03-20T17:45:16Z</dcterms:created>
  <dcterms:modified xsi:type="dcterms:W3CDTF">2017-01-19T19:41:16Z</dcterms:modified>
</cp:coreProperties>
</file>