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90" r:id="rId3"/>
    <p:sldId id="291" r:id="rId4"/>
    <p:sldId id="292" r:id="rId5"/>
    <p:sldId id="293" r:id="rId6"/>
    <p:sldId id="294" r:id="rId7"/>
    <p:sldId id="295" r:id="rId8"/>
    <p:sldId id="296" r:id="rId9"/>
  </p:sldIdLst>
  <p:sldSz cx="10799763" cy="5400675"/>
  <p:notesSz cx="6858000" cy="9144000"/>
  <p:embeddedFontLst>
    <p:embeddedFont>
      <p:font typeface="Amazone BT" panose="03020702040507090A04" pitchFamily="66" charset="0"/>
      <p:regular r:id="rId10"/>
    </p:embeddedFont>
    <p:embeddedFont>
      <p:font typeface="Playbill" panose="040506030A0602020202" pitchFamily="82" charset="0"/>
      <p:regular r:id="rId11"/>
    </p:embeddedFon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Andy" panose="03080602030302030203" pitchFamily="66" charset="0"/>
      <p:bold r:id="rId16"/>
    </p:embeddedFont>
  </p:embeddedFontLst>
  <p:defaultTextStyle>
    <a:defPPr>
      <a:defRPr lang="fr-FR"/>
    </a:defPPr>
    <a:lvl1pPr marL="0" algn="l" defTabSz="996925" rtl="0" eaLnBrk="1" latinLnBrk="0" hangingPunct="1">
      <a:defRPr sz="1963" kern="1200">
        <a:solidFill>
          <a:schemeClr val="tx1"/>
        </a:solidFill>
        <a:latin typeface="+mn-lt"/>
        <a:ea typeface="+mn-ea"/>
        <a:cs typeface="+mn-cs"/>
      </a:defRPr>
    </a:lvl1pPr>
    <a:lvl2pPr marL="498463" algn="l" defTabSz="996925" rtl="0" eaLnBrk="1" latinLnBrk="0" hangingPunct="1">
      <a:defRPr sz="1963" kern="1200">
        <a:solidFill>
          <a:schemeClr val="tx1"/>
        </a:solidFill>
        <a:latin typeface="+mn-lt"/>
        <a:ea typeface="+mn-ea"/>
        <a:cs typeface="+mn-cs"/>
      </a:defRPr>
    </a:lvl2pPr>
    <a:lvl3pPr marL="996925" algn="l" defTabSz="996925" rtl="0" eaLnBrk="1" latinLnBrk="0" hangingPunct="1">
      <a:defRPr sz="1963" kern="1200">
        <a:solidFill>
          <a:schemeClr val="tx1"/>
        </a:solidFill>
        <a:latin typeface="+mn-lt"/>
        <a:ea typeface="+mn-ea"/>
        <a:cs typeface="+mn-cs"/>
      </a:defRPr>
    </a:lvl3pPr>
    <a:lvl4pPr marL="1495388" algn="l" defTabSz="996925" rtl="0" eaLnBrk="1" latinLnBrk="0" hangingPunct="1">
      <a:defRPr sz="1963" kern="1200">
        <a:solidFill>
          <a:schemeClr val="tx1"/>
        </a:solidFill>
        <a:latin typeface="+mn-lt"/>
        <a:ea typeface="+mn-ea"/>
        <a:cs typeface="+mn-cs"/>
      </a:defRPr>
    </a:lvl4pPr>
    <a:lvl5pPr marL="1993849" algn="l" defTabSz="996925" rtl="0" eaLnBrk="1" latinLnBrk="0" hangingPunct="1">
      <a:defRPr sz="1963" kern="1200">
        <a:solidFill>
          <a:schemeClr val="tx1"/>
        </a:solidFill>
        <a:latin typeface="+mn-lt"/>
        <a:ea typeface="+mn-ea"/>
        <a:cs typeface="+mn-cs"/>
      </a:defRPr>
    </a:lvl5pPr>
    <a:lvl6pPr marL="2492311" algn="l" defTabSz="996925" rtl="0" eaLnBrk="1" latinLnBrk="0" hangingPunct="1">
      <a:defRPr sz="1963" kern="1200">
        <a:solidFill>
          <a:schemeClr val="tx1"/>
        </a:solidFill>
        <a:latin typeface="+mn-lt"/>
        <a:ea typeface="+mn-ea"/>
        <a:cs typeface="+mn-cs"/>
      </a:defRPr>
    </a:lvl6pPr>
    <a:lvl7pPr marL="2990774" algn="l" defTabSz="996925" rtl="0" eaLnBrk="1" latinLnBrk="0" hangingPunct="1">
      <a:defRPr sz="1963" kern="1200">
        <a:solidFill>
          <a:schemeClr val="tx1"/>
        </a:solidFill>
        <a:latin typeface="+mn-lt"/>
        <a:ea typeface="+mn-ea"/>
        <a:cs typeface="+mn-cs"/>
      </a:defRPr>
    </a:lvl7pPr>
    <a:lvl8pPr marL="3489236" algn="l" defTabSz="996925" rtl="0" eaLnBrk="1" latinLnBrk="0" hangingPunct="1">
      <a:defRPr sz="1963" kern="1200">
        <a:solidFill>
          <a:schemeClr val="tx1"/>
        </a:solidFill>
        <a:latin typeface="+mn-lt"/>
        <a:ea typeface="+mn-ea"/>
        <a:cs typeface="+mn-cs"/>
      </a:defRPr>
    </a:lvl8pPr>
    <a:lvl9pPr marL="3987699" algn="l" defTabSz="996925" rtl="0" eaLnBrk="1" latinLnBrk="0" hangingPunct="1">
      <a:defRPr sz="1963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syhdUxCfezZOFdpq9lDOA==" hashData="eE3IKolOsnr+16BI2GICObua2Tk="/>
  <p:extLst>
    <p:ext uri="{EFAFB233-063F-42B5-8137-9DF3F51BA10A}">
      <p15:sldGuideLst xmlns:p15="http://schemas.microsoft.com/office/powerpoint/2012/main">
        <p15:guide id="1" orient="horz" pos="1701" userDrawn="1">
          <p15:clr>
            <a:srgbClr val="A4A3A4"/>
          </p15:clr>
        </p15:guide>
        <p15:guide id="2" pos="3402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FFF8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312" y="560"/>
      </p:cViewPr>
      <p:guideLst>
        <p:guide orient="horz" pos="1701"/>
        <p:guide pos="340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5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809982" y="1677711"/>
            <a:ext cx="9179799" cy="115764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619965" y="3060384"/>
            <a:ext cx="7559834" cy="138017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276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552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5828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1043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6380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1656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6932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2208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12/12/2016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7498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12/12/2016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8292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53107" y="3470435"/>
            <a:ext cx="9179799" cy="1072634"/>
          </a:xfrm>
        </p:spPr>
        <p:txBody>
          <a:bodyPr anchor="t"/>
          <a:lstStyle>
            <a:lvl1pPr algn="l">
              <a:defRPr sz="4616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53107" y="2289037"/>
            <a:ext cx="9179799" cy="1181398"/>
          </a:xfrm>
        </p:spPr>
        <p:txBody>
          <a:bodyPr anchor="b"/>
          <a:lstStyle>
            <a:lvl1pPr marL="0" indent="0">
              <a:buNone/>
              <a:defRPr sz="2308">
                <a:solidFill>
                  <a:schemeClr val="tx1">
                    <a:tint val="75000"/>
                  </a:schemeClr>
                </a:solidFill>
              </a:defRPr>
            </a:lvl1pPr>
            <a:lvl2pPr marL="527609" indent="0">
              <a:buNone/>
              <a:defRPr sz="2077">
                <a:solidFill>
                  <a:schemeClr val="tx1">
                    <a:tint val="75000"/>
                  </a:schemeClr>
                </a:solidFill>
              </a:defRPr>
            </a:lvl2pPr>
            <a:lvl3pPr marL="1055218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3pPr>
            <a:lvl4pPr marL="1582826" indent="0">
              <a:buNone/>
              <a:defRPr sz="1616">
                <a:solidFill>
                  <a:schemeClr val="tx1">
                    <a:tint val="75000"/>
                  </a:schemeClr>
                </a:solidFill>
              </a:defRPr>
            </a:lvl4pPr>
            <a:lvl5pPr marL="2110435" indent="0">
              <a:buNone/>
              <a:defRPr sz="1616">
                <a:solidFill>
                  <a:schemeClr val="tx1">
                    <a:tint val="75000"/>
                  </a:schemeClr>
                </a:solidFill>
              </a:defRPr>
            </a:lvl5pPr>
            <a:lvl6pPr marL="2638044" indent="0">
              <a:buNone/>
              <a:defRPr sz="1616">
                <a:solidFill>
                  <a:schemeClr val="tx1">
                    <a:tint val="75000"/>
                  </a:schemeClr>
                </a:solidFill>
              </a:defRPr>
            </a:lvl6pPr>
            <a:lvl7pPr marL="3165653" indent="0">
              <a:buNone/>
              <a:defRPr sz="1616">
                <a:solidFill>
                  <a:schemeClr val="tx1">
                    <a:tint val="75000"/>
                  </a:schemeClr>
                </a:solidFill>
              </a:defRPr>
            </a:lvl7pPr>
            <a:lvl8pPr marL="3693262" indent="0">
              <a:buNone/>
              <a:defRPr sz="1616">
                <a:solidFill>
                  <a:schemeClr val="tx1">
                    <a:tint val="75000"/>
                  </a:schemeClr>
                </a:solidFill>
              </a:defRPr>
            </a:lvl8pPr>
            <a:lvl9pPr marL="4220870" indent="0">
              <a:buNone/>
              <a:defRPr sz="1616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12/12/2016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3396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39989" y="1260158"/>
            <a:ext cx="4769896" cy="3564196"/>
          </a:xfrm>
        </p:spPr>
        <p:txBody>
          <a:bodyPr/>
          <a:lstStyle>
            <a:lvl1pPr>
              <a:defRPr sz="3231"/>
            </a:lvl1pPr>
            <a:lvl2pPr>
              <a:defRPr sz="2770"/>
            </a:lvl2pPr>
            <a:lvl3pPr>
              <a:defRPr sz="2308"/>
            </a:lvl3pPr>
            <a:lvl4pPr>
              <a:defRPr sz="2077"/>
            </a:lvl4pPr>
            <a:lvl5pPr>
              <a:defRPr sz="2077"/>
            </a:lvl5pPr>
            <a:lvl6pPr>
              <a:defRPr sz="2077"/>
            </a:lvl6pPr>
            <a:lvl7pPr>
              <a:defRPr sz="2077"/>
            </a:lvl7pPr>
            <a:lvl8pPr>
              <a:defRPr sz="2077"/>
            </a:lvl8pPr>
            <a:lvl9pPr>
              <a:defRPr sz="2077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489880" y="1260158"/>
            <a:ext cx="4769896" cy="3564196"/>
          </a:xfrm>
        </p:spPr>
        <p:txBody>
          <a:bodyPr/>
          <a:lstStyle>
            <a:lvl1pPr>
              <a:defRPr sz="3231"/>
            </a:lvl1pPr>
            <a:lvl2pPr>
              <a:defRPr sz="2770"/>
            </a:lvl2pPr>
            <a:lvl3pPr>
              <a:defRPr sz="2308"/>
            </a:lvl3pPr>
            <a:lvl4pPr>
              <a:defRPr sz="2077"/>
            </a:lvl4pPr>
            <a:lvl5pPr>
              <a:defRPr sz="2077"/>
            </a:lvl5pPr>
            <a:lvl6pPr>
              <a:defRPr sz="2077"/>
            </a:lvl6pPr>
            <a:lvl7pPr>
              <a:defRPr sz="2077"/>
            </a:lvl7pPr>
            <a:lvl8pPr>
              <a:defRPr sz="2077"/>
            </a:lvl8pPr>
            <a:lvl9pPr>
              <a:defRPr sz="2077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12/12/2016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2964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39989" y="1208902"/>
            <a:ext cx="4771771" cy="503812"/>
          </a:xfrm>
        </p:spPr>
        <p:txBody>
          <a:bodyPr anchor="b"/>
          <a:lstStyle>
            <a:lvl1pPr marL="0" indent="0">
              <a:buNone/>
              <a:defRPr sz="2770" b="1"/>
            </a:lvl1pPr>
            <a:lvl2pPr marL="527609" indent="0">
              <a:buNone/>
              <a:defRPr sz="2308" b="1"/>
            </a:lvl2pPr>
            <a:lvl3pPr marL="1055218" indent="0">
              <a:buNone/>
              <a:defRPr sz="2077" b="1"/>
            </a:lvl3pPr>
            <a:lvl4pPr marL="1582826" indent="0">
              <a:buNone/>
              <a:defRPr sz="1846" b="1"/>
            </a:lvl4pPr>
            <a:lvl5pPr marL="2110435" indent="0">
              <a:buNone/>
              <a:defRPr sz="1846" b="1"/>
            </a:lvl5pPr>
            <a:lvl6pPr marL="2638044" indent="0">
              <a:buNone/>
              <a:defRPr sz="1846" b="1"/>
            </a:lvl6pPr>
            <a:lvl7pPr marL="3165653" indent="0">
              <a:buNone/>
              <a:defRPr sz="1846" b="1"/>
            </a:lvl7pPr>
            <a:lvl8pPr marL="3693262" indent="0">
              <a:buNone/>
              <a:defRPr sz="1846" b="1"/>
            </a:lvl8pPr>
            <a:lvl9pPr marL="4220870" indent="0">
              <a:buNone/>
              <a:defRPr sz="1846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39989" y="1712714"/>
            <a:ext cx="4771771" cy="3111639"/>
          </a:xfrm>
        </p:spPr>
        <p:txBody>
          <a:bodyPr/>
          <a:lstStyle>
            <a:lvl1pPr>
              <a:defRPr sz="2770"/>
            </a:lvl1pPr>
            <a:lvl2pPr>
              <a:defRPr sz="2308"/>
            </a:lvl2pPr>
            <a:lvl3pPr>
              <a:defRPr sz="2077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486131" y="1208902"/>
            <a:ext cx="4773645" cy="503812"/>
          </a:xfrm>
        </p:spPr>
        <p:txBody>
          <a:bodyPr anchor="b"/>
          <a:lstStyle>
            <a:lvl1pPr marL="0" indent="0">
              <a:buNone/>
              <a:defRPr sz="2770" b="1"/>
            </a:lvl1pPr>
            <a:lvl2pPr marL="527609" indent="0">
              <a:buNone/>
              <a:defRPr sz="2308" b="1"/>
            </a:lvl2pPr>
            <a:lvl3pPr marL="1055218" indent="0">
              <a:buNone/>
              <a:defRPr sz="2077" b="1"/>
            </a:lvl3pPr>
            <a:lvl4pPr marL="1582826" indent="0">
              <a:buNone/>
              <a:defRPr sz="1846" b="1"/>
            </a:lvl4pPr>
            <a:lvl5pPr marL="2110435" indent="0">
              <a:buNone/>
              <a:defRPr sz="1846" b="1"/>
            </a:lvl5pPr>
            <a:lvl6pPr marL="2638044" indent="0">
              <a:buNone/>
              <a:defRPr sz="1846" b="1"/>
            </a:lvl6pPr>
            <a:lvl7pPr marL="3165653" indent="0">
              <a:buNone/>
              <a:defRPr sz="1846" b="1"/>
            </a:lvl7pPr>
            <a:lvl8pPr marL="3693262" indent="0">
              <a:buNone/>
              <a:defRPr sz="1846" b="1"/>
            </a:lvl8pPr>
            <a:lvl9pPr marL="4220870" indent="0">
              <a:buNone/>
              <a:defRPr sz="1846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486131" y="1712714"/>
            <a:ext cx="4773645" cy="3111639"/>
          </a:xfrm>
        </p:spPr>
        <p:txBody>
          <a:bodyPr/>
          <a:lstStyle>
            <a:lvl1pPr>
              <a:defRPr sz="2770"/>
            </a:lvl1pPr>
            <a:lvl2pPr>
              <a:defRPr sz="2308"/>
            </a:lvl2pPr>
            <a:lvl3pPr>
              <a:defRPr sz="2077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12/12/2016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27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12/12/2016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2337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12/12/2016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10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39990" y="215028"/>
            <a:ext cx="3553048" cy="915115"/>
          </a:xfrm>
        </p:spPr>
        <p:txBody>
          <a:bodyPr anchor="b"/>
          <a:lstStyle>
            <a:lvl1pPr algn="l">
              <a:defRPr sz="2308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222407" y="215026"/>
            <a:ext cx="6037368" cy="4609327"/>
          </a:xfrm>
        </p:spPr>
        <p:txBody>
          <a:bodyPr/>
          <a:lstStyle>
            <a:lvl1pPr>
              <a:defRPr sz="3693"/>
            </a:lvl1pPr>
            <a:lvl2pPr>
              <a:defRPr sz="3231"/>
            </a:lvl2pPr>
            <a:lvl3pPr>
              <a:defRPr sz="2770"/>
            </a:lvl3pPr>
            <a:lvl4pPr>
              <a:defRPr sz="2308"/>
            </a:lvl4pPr>
            <a:lvl5pPr>
              <a:defRPr sz="2308"/>
            </a:lvl5pPr>
            <a:lvl6pPr>
              <a:defRPr sz="2308"/>
            </a:lvl6pPr>
            <a:lvl7pPr>
              <a:defRPr sz="2308"/>
            </a:lvl7pPr>
            <a:lvl8pPr>
              <a:defRPr sz="2308"/>
            </a:lvl8pPr>
            <a:lvl9pPr>
              <a:defRPr sz="2308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39990" y="1130143"/>
            <a:ext cx="3553048" cy="3694212"/>
          </a:xfrm>
        </p:spPr>
        <p:txBody>
          <a:bodyPr/>
          <a:lstStyle>
            <a:lvl1pPr marL="0" indent="0">
              <a:buNone/>
              <a:defRPr sz="1616"/>
            </a:lvl1pPr>
            <a:lvl2pPr marL="527609" indent="0">
              <a:buNone/>
              <a:defRPr sz="1385"/>
            </a:lvl2pPr>
            <a:lvl3pPr marL="1055218" indent="0">
              <a:buNone/>
              <a:defRPr sz="1154"/>
            </a:lvl3pPr>
            <a:lvl4pPr marL="1582826" indent="0">
              <a:buNone/>
              <a:defRPr sz="1039"/>
            </a:lvl4pPr>
            <a:lvl5pPr marL="2110435" indent="0">
              <a:buNone/>
              <a:defRPr sz="1039"/>
            </a:lvl5pPr>
            <a:lvl6pPr marL="2638044" indent="0">
              <a:buNone/>
              <a:defRPr sz="1039"/>
            </a:lvl6pPr>
            <a:lvl7pPr marL="3165653" indent="0">
              <a:buNone/>
              <a:defRPr sz="1039"/>
            </a:lvl7pPr>
            <a:lvl8pPr marL="3693262" indent="0">
              <a:buNone/>
              <a:defRPr sz="1039"/>
            </a:lvl8pPr>
            <a:lvl9pPr marL="4220870" indent="0">
              <a:buNone/>
              <a:defRPr sz="1039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12/12/2016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1607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116829" y="3780472"/>
            <a:ext cx="6479858" cy="446306"/>
          </a:xfrm>
        </p:spPr>
        <p:txBody>
          <a:bodyPr anchor="b"/>
          <a:lstStyle>
            <a:lvl1pPr algn="l">
              <a:defRPr sz="2308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116829" y="482560"/>
            <a:ext cx="6479858" cy="3240405"/>
          </a:xfrm>
        </p:spPr>
        <p:txBody>
          <a:bodyPr/>
          <a:lstStyle>
            <a:lvl1pPr marL="0" indent="0">
              <a:buNone/>
              <a:defRPr sz="3693"/>
            </a:lvl1pPr>
            <a:lvl2pPr marL="527609" indent="0">
              <a:buNone/>
              <a:defRPr sz="3231"/>
            </a:lvl2pPr>
            <a:lvl3pPr marL="1055218" indent="0">
              <a:buNone/>
              <a:defRPr sz="2770"/>
            </a:lvl3pPr>
            <a:lvl4pPr marL="1582826" indent="0">
              <a:buNone/>
              <a:defRPr sz="2308"/>
            </a:lvl4pPr>
            <a:lvl5pPr marL="2110435" indent="0">
              <a:buNone/>
              <a:defRPr sz="2308"/>
            </a:lvl5pPr>
            <a:lvl6pPr marL="2638044" indent="0">
              <a:buNone/>
              <a:defRPr sz="2308"/>
            </a:lvl6pPr>
            <a:lvl7pPr marL="3165653" indent="0">
              <a:buNone/>
              <a:defRPr sz="2308"/>
            </a:lvl7pPr>
            <a:lvl8pPr marL="3693262" indent="0">
              <a:buNone/>
              <a:defRPr sz="2308"/>
            </a:lvl8pPr>
            <a:lvl9pPr marL="4220870" indent="0">
              <a:buNone/>
              <a:defRPr sz="2308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116829" y="4226778"/>
            <a:ext cx="6479858" cy="633829"/>
          </a:xfrm>
        </p:spPr>
        <p:txBody>
          <a:bodyPr/>
          <a:lstStyle>
            <a:lvl1pPr marL="0" indent="0">
              <a:buNone/>
              <a:defRPr sz="1616"/>
            </a:lvl1pPr>
            <a:lvl2pPr marL="527609" indent="0">
              <a:buNone/>
              <a:defRPr sz="1385"/>
            </a:lvl2pPr>
            <a:lvl3pPr marL="1055218" indent="0">
              <a:buNone/>
              <a:defRPr sz="1154"/>
            </a:lvl3pPr>
            <a:lvl4pPr marL="1582826" indent="0">
              <a:buNone/>
              <a:defRPr sz="1039"/>
            </a:lvl4pPr>
            <a:lvl5pPr marL="2110435" indent="0">
              <a:buNone/>
              <a:defRPr sz="1039"/>
            </a:lvl5pPr>
            <a:lvl6pPr marL="2638044" indent="0">
              <a:buNone/>
              <a:defRPr sz="1039"/>
            </a:lvl6pPr>
            <a:lvl7pPr marL="3165653" indent="0">
              <a:buNone/>
              <a:defRPr sz="1039"/>
            </a:lvl7pPr>
            <a:lvl8pPr marL="3693262" indent="0">
              <a:buNone/>
              <a:defRPr sz="1039"/>
            </a:lvl8pPr>
            <a:lvl9pPr marL="4220870" indent="0">
              <a:buNone/>
              <a:defRPr sz="1039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12/12/2016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939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12/12/2016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9782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829828" y="216277"/>
            <a:ext cx="2429947" cy="4608076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39989" y="216277"/>
            <a:ext cx="7109844" cy="4608076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124D89-C875-44CD-8A69-9003D89C4CC0}" type="datetimeFigureOut">
              <a:rPr lang="fr-FR" smtClean="0"/>
              <a:t>12/12/2016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2657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0000"/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39988" y="216277"/>
            <a:ext cx="9719787" cy="9001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39988" y="1260158"/>
            <a:ext cx="9719787" cy="35641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39989" y="5005626"/>
            <a:ext cx="2519944" cy="2875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8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124D89-C875-44CD-8A69-9003D89C4CC0}" type="datetimeFigureOut">
              <a:rPr lang="fr-FR" smtClean="0"/>
              <a:t>12/12/2016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689920" y="5005626"/>
            <a:ext cx="3419925" cy="2875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8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739831" y="5005626"/>
            <a:ext cx="2519944" cy="2875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8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37E30F-4F3F-42AB-9816-687CCA567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2262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0" advClick="0" advTm="10000"/>
    </mc:Choice>
    <mc:Fallback xmlns="">
      <p:transition advClick="0" advTm="10000"/>
    </mc:Fallback>
  </mc:AlternateContent>
  <p:txStyles>
    <p:titleStyle>
      <a:lvl1pPr algn="ctr" defTabSz="1055218" rtl="0" eaLnBrk="1" latinLnBrk="0" hangingPunct="1">
        <a:spcBef>
          <a:spcPct val="0"/>
        </a:spcBef>
        <a:buNone/>
        <a:defRPr sz="507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95707" indent="-395707" algn="l" defTabSz="1055218" rtl="0" eaLnBrk="1" latinLnBrk="0" hangingPunct="1">
        <a:spcBef>
          <a:spcPct val="20000"/>
        </a:spcBef>
        <a:buFont typeface="Arial" pitchFamily="34" charset="0"/>
        <a:buChar char="•"/>
        <a:defRPr sz="3693" kern="1200">
          <a:solidFill>
            <a:schemeClr val="tx1"/>
          </a:solidFill>
          <a:latin typeface="+mn-lt"/>
          <a:ea typeface="+mn-ea"/>
          <a:cs typeface="+mn-cs"/>
        </a:defRPr>
      </a:lvl1pPr>
      <a:lvl2pPr marL="857364" indent="-329756" algn="l" defTabSz="1055218" rtl="0" eaLnBrk="1" latinLnBrk="0" hangingPunct="1">
        <a:spcBef>
          <a:spcPct val="20000"/>
        </a:spcBef>
        <a:buFont typeface="Arial" pitchFamily="34" charset="0"/>
        <a:buChar char="–"/>
        <a:defRPr sz="3231" kern="1200">
          <a:solidFill>
            <a:schemeClr val="tx1"/>
          </a:solidFill>
          <a:latin typeface="+mn-lt"/>
          <a:ea typeface="+mn-ea"/>
          <a:cs typeface="+mn-cs"/>
        </a:defRPr>
      </a:lvl2pPr>
      <a:lvl3pPr marL="1319022" indent="-263804" algn="l" defTabSz="1055218" rtl="0" eaLnBrk="1" latinLnBrk="0" hangingPunct="1">
        <a:spcBef>
          <a:spcPct val="20000"/>
        </a:spcBef>
        <a:buFont typeface="Arial" pitchFamily="34" charset="0"/>
        <a:buChar char="•"/>
        <a:defRPr sz="2770" kern="1200">
          <a:solidFill>
            <a:schemeClr val="tx1"/>
          </a:solidFill>
          <a:latin typeface="+mn-lt"/>
          <a:ea typeface="+mn-ea"/>
          <a:cs typeface="+mn-cs"/>
        </a:defRPr>
      </a:lvl3pPr>
      <a:lvl4pPr marL="1846631" indent="-263804" algn="l" defTabSz="1055218" rtl="0" eaLnBrk="1" latinLnBrk="0" hangingPunct="1">
        <a:spcBef>
          <a:spcPct val="20000"/>
        </a:spcBef>
        <a:buFont typeface="Arial" pitchFamily="34" charset="0"/>
        <a:buChar char="–"/>
        <a:defRPr sz="2308" kern="1200">
          <a:solidFill>
            <a:schemeClr val="tx1"/>
          </a:solidFill>
          <a:latin typeface="+mn-lt"/>
          <a:ea typeface="+mn-ea"/>
          <a:cs typeface="+mn-cs"/>
        </a:defRPr>
      </a:lvl4pPr>
      <a:lvl5pPr marL="2374240" indent="-263804" algn="l" defTabSz="1055218" rtl="0" eaLnBrk="1" latinLnBrk="0" hangingPunct="1">
        <a:spcBef>
          <a:spcPct val="20000"/>
        </a:spcBef>
        <a:buFont typeface="Arial" pitchFamily="34" charset="0"/>
        <a:buChar char="»"/>
        <a:defRPr sz="2308" kern="1200">
          <a:solidFill>
            <a:schemeClr val="tx1"/>
          </a:solidFill>
          <a:latin typeface="+mn-lt"/>
          <a:ea typeface="+mn-ea"/>
          <a:cs typeface="+mn-cs"/>
        </a:defRPr>
      </a:lvl5pPr>
      <a:lvl6pPr marL="2901848" indent="-263804" algn="l" defTabSz="1055218" rtl="0" eaLnBrk="1" latinLnBrk="0" hangingPunct="1">
        <a:spcBef>
          <a:spcPct val="20000"/>
        </a:spcBef>
        <a:buFont typeface="Arial" pitchFamily="34" charset="0"/>
        <a:buChar char="•"/>
        <a:defRPr sz="2308" kern="1200">
          <a:solidFill>
            <a:schemeClr val="tx1"/>
          </a:solidFill>
          <a:latin typeface="+mn-lt"/>
          <a:ea typeface="+mn-ea"/>
          <a:cs typeface="+mn-cs"/>
        </a:defRPr>
      </a:lvl6pPr>
      <a:lvl7pPr marL="3429457" indent="-263804" algn="l" defTabSz="1055218" rtl="0" eaLnBrk="1" latinLnBrk="0" hangingPunct="1">
        <a:spcBef>
          <a:spcPct val="20000"/>
        </a:spcBef>
        <a:buFont typeface="Arial" pitchFamily="34" charset="0"/>
        <a:buChar char="•"/>
        <a:defRPr sz="2308" kern="1200">
          <a:solidFill>
            <a:schemeClr val="tx1"/>
          </a:solidFill>
          <a:latin typeface="+mn-lt"/>
          <a:ea typeface="+mn-ea"/>
          <a:cs typeface="+mn-cs"/>
        </a:defRPr>
      </a:lvl7pPr>
      <a:lvl8pPr marL="3957066" indent="-263804" algn="l" defTabSz="1055218" rtl="0" eaLnBrk="1" latinLnBrk="0" hangingPunct="1">
        <a:spcBef>
          <a:spcPct val="20000"/>
        </a:spcBef>
        <a:buFont typeface="Arial" pitchFamily="34" charset="0"/>
        <a:buChar char="•"/>
        <a:defRPr sz="2308" kern="1200">
          <a:solidFill>
            <a:schemeClr val="tx1"/>
          </a:solidFill>
          <a:latin typeface="+mn-lt"/>
          <a:ea typeface="+mn-ea"/>
          <a:cs typeface="+mn-cs"/>
        </a:defRPr>
      </a:lvl8pPr>
      <a:lvl9pPr marL="4484675" indent="-263804" algn="l" defTabSz="1055218" rtl="0" eaLnBrk="1" latinLnBrk="0" hangingPunct="1">
        <a:spcBef>
          <a:spcPct val="20000"/>
        </a:spcBef>
        <a:buFont typeface="Arial" pitchFamily="34" charset="0"/>
        <a:buChar char="•"/>
        <a:defRPr sz="230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55218" rtl="0" eaLnBrk="1" latinLnBrk="0" hangingPunct="1">
        <a:defRPr sz="2077" kern="1200">
          <a:solidFill>
            <a:schemeClr val="tx1"/>
          </a:solidFill>
          <a:latin typeface="+mn-lt"/>
          <a:ea typeface="+mn-ea"/>
          <a:cs typeface="+mn-cs"/>
        </a:defRPr>
      </a:lvl1pPr>
      <a:lvl2pPr marL="527609" algn="l" defTabSz="1055218" rtl="0" eaLnBrk="1" latinLnBrk="0" hangingPunct="1">
        <a:defRPr sz="2077" kern="1200">
          <a:solidFill>
            <a:schemeClr val="tx1"/>
          </a:solidFill>
          <a:latin typeface="+mn-lt"/>
          <a:ea typeface="+mn-ea"/>
          <a:cs typeface="+mn-cs"/>
        </a:defRPr>
      </a:lvl2pPr>
      <a:lvl3pPr marL="1055218" algn="l" defTabSz="1055218" rtl="0" eaLnBrk="1" latinLnBrk="0" hangingPunct="1">
        <a:defRPr sz="2077" kern="1200">
          <a:solidFill>
            <a:schemeClr val="tx1"/>
          </a:solidFill>
          <a:latin typeface="+mn-lt"/>
          <a:ea typeface="+mn-ea"/>
          <a:cs typeface="+mn-cs"/>
        </a:defRPr>
      </a:lvl3pPr>
      <a:lvl4pPr marL="1582826" algn="l" defTabSz="1055218" rtl="0" eaLnBrk="1" latinLnBrk="0" hangingPunct="1">
        <a:defRPr sz="2077" kern="1200">
          <a:solidFill>
            <a:schemeClr val="tx1"/>
          </a:solidFill>
          <a:latin typeface="+mn-lt"/>
          <a:ea typeface="+mn-ea"/>
          <a:cs typeface="+mn-cs"/>
        </a:defRPr>
      </a:lvl4pPr>
      <a:lvl5pPr marL="2110435" algn="l" defTabSz="1055218" rtl="0" eaLnBrk="1" latinLnBrk="0" hangingPunct="1">
        <a:defRPr sz="2077" kern="1200">
          <a:solidFill>
            <a:schemeClr val="tx1"/>
          </a:solidFill>
          <a:latin typeface="+mn-lt"/>
          <a:ea typeface="+mn-ea"/>
          <a:cs typeface="+mn-cs"/>
        </a:defRPr>
      </a:lvl5pPr>
      <a:lvl6pPr marL="2638044" algn="l" defTabSz="1055218" rtl="0" eaLnBrk="1" latinLnBrk="0" hangingPunct="1">
        <a:defRPr sz="2077" kern="1200">
          <a:solidFill>
            <a:schemeClr val="tx1"/>
          </a:solidFill>
          <a:latin typeface="+mn-lt"/>
          <a:ea typeface="+mn-ea"/>
          <a:cs typeface="+mn-cs"/>
        </a:defRPr>
      </a:lvl6pPr>
      <a:lvl7pPr marL="3165653" algn="l" defTabSz="1055218" rtl="0" eaLnBrk="1" latinLnBrk="0" hangingPunct="1">
        <a:defRPr sz="2077" kern="1200">
          <a:solidFill>
            <a:schemeClr val="tx1"/>
          </a:solidFill>
          <a:latin typeface="+mn-lt"/>
          <a:ea typeface="+mn-ea"/>
          <a:cs typeface="+mn-cs"/>
        </a:defRPr>
      </a:lvl7pPr>
      <a:lvl8pPr marL="3693262" algn="l" defTabSz="1055218" rtl="0" eaLnBrk="1" latinLnBrk="0" hangingPunct="1">
        <a:defRPr sz="2077" kern="1200">
          <a:solidFill>
            <a:schemeClr val="tx1"/>
          </a:solidFill>
          <a:latin typeface="+mn-lt"/>
          <a:ea typeface="+mn-ea"/>
          <a:cs typeface="+mn-cs"/>
        </a:defRPr>
      </a:lvl8pPr>
      <a:lvl9pPr marL="4220870" algn="l" defTabSz="1055218" rtl="0" eaLnBrk="1" latinLnBrk="0" hangingPunct="1">
        <a:defRPr sz="207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g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g"/><Relationship Id="rId5" Type="http://schemas.openxmlformats.org/officeDocument/2006/relationships/image" Target="../media/image17.jpeg"/><Relationship Id="rId4" Type="http://schemas.openxmlformats.org/officeDocument/2006/relationships/image" Target="../media/image16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7" Type="http://schemas.openxmlformats.org/officeDocument/2006/relationships/image" Target="../media/image23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g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800000" cy="5400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7272000" y="4680000"/>
            <a:ext cx="3492000" cy="71032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fr-FR" sz="2308" dirty="0">
                <a:solidFill>
                  <a:srgbClr val="FFFF00"/>
                </a:solidFill>
                <a:latin typeface="Andy" pitchFamily="66" charset="0"/>
              </a:rPr>
              <a:t>Chanté par Joe Dassin - 1970</a:t>
            </a:r>
          </a:p>
          <a:p>
            <a:pPr algn="ctr"/>
            <a:r>
              <a:rPr lang="fr-FR" sz="2308" dirty="0">
                <a:solidFill>
                  <a:srgbClr val="FFFF00"/>
                </a:solidFill>
                <a:latin typeface="Andy" pitchFamily="66" charset="0"/>
              </a:rPr>
              <a:t>Diaporama © Jean Schwaenen</a:t>
            </a:r>
          </a:p>
        </p:txBody>
      </p:sp>
      <p:sp>
        <p:nvSpPr>
          <p:cNvPr id="2" name="Rectangle 1"/>
          <p:cNvSpPr/>
          <p:nvPr/>
        </p:nvSpPr>
        <p:spPr>
          <a:xfrm>
            <a:off x="2160000" y="360000"/>
            <a:ext cx="6480000" cy="2160000"/>
          </a:xfrm>
          <a:prstGeom prst="rect">
            <a:avLst/>
          </a:prstGeom>
          <a:noFill/>
        </p:spPr>
        <p:txBody>
          <a:bodyPr wrap="none" lIns="105522" tIns="52761" rIns="105522" bIns="52761" numCol="1">
            <a:prstTxWarp prst="textDeflateBottom">
              <a:avLst/>
            </a:prstTxWarp>
            <a:spAutoFit/>
          </a:bodyPr>
          <a:lstStyle/>
          <a:p>
            <a:pPr algn="ctr"/>
            <a:r>
              <a:rPr lang="fr-FR" sz="6232" b="1" dirty="0">
                <a:ln w="28575">
                  <a:solidFill>
                    <a:schemeClr val="tx1"/>
                  </a:solidFill>
                  <a:prstDash val="solid"/>
                </a:ln>
                <a:solidFill>
                  <a:srgbClr val="2FFF8D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mazone BT" panose="03020702040507090A04" pitchFamily="66" charset="0"/>
              </a:rPr>
              <a:t>L’Amérique</a:t>
            </a:r>
          </a:p>
        </p:txBody>
      </p:sp>
    </p:spTree>
    <p:extLst>
      <p:ext uri="{BB962C8B-B14F-4D97-AF65-F5344CB8AC3E}">
        <p14:creationId xmlns:p14="http://schemas.microsoft.com/office/powerpoint/2010/main" val="3433422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9500">
        <p:sndAc>
          <p:stSnd>
            <p:snd r:embed="rId2" name="Joe Dassin l'Amérique.wav"/>
          </p:stSnd>
        </p:sndAc>
      </p:transition>
    </mc:Choice>
    <mc:Fallback>
      <p:transition advClick="0" advTm="9500">
        <p:sndAc>
          <p:stSnd>
            <p:snd r:embed="rId2" name="Joe Dassin l'Amériqu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5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800"/>
                            </p:stCondLst>
                            <p:childTnLst>
                              <p:par>
                                <p:cTn id="20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75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50" decel="500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800000" cy="5400000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7272000" y="4680000"/>
            <a:ext cx="3492000" cy="71032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fr-FR" sz="2308" dirty="0">
                <a:solidFill>
                  <a:srgbClr val="FFFF00"/>
                </a:solidFill>
                <a:latin typeface="Andy" pitchFamily="66" charset="0"/>
              </a:rPr>
              <a:t>Chanté par Joe Dassin - 1970</a:t>
            </a:r>
          </a:p>
          <a:p>
            <a:pPr algn="ctr"/>
            <a:r>
              <a:rPr lang="fr-FR" sz="2308" dirty="0">
                <a:solidFill>
                  <a:srgbClr val="FFFF00"/>
                </a:solidFill>
                <a:latin typeface="Andy" pitchFamily="66" charset="0"/>
              </a:rPr>
              <a:t>Diaporama © Jean Schwaenen</a:t>
            </a:r>
          </a:p>
        </p:txBody>
      </p:sp>
      <p:sp>
        <p:nvSpPr>
          <p:cNvPr id="6" name="Rectangle 5"/>
          <p:cNvSpPr/>
          <p:nvPr/>
        </p:nvSpPr>
        <p:spPr>
          <a:xfrm>
            <a:off x="2160000" y="360000"/>
            <a:ext cx="6480000" cy="2160000"/>
          </a:xfrm>
          <a:prstGeom prst="rect">
            <a:avLst/>
          </a:prstGeom>
          <a:noFill/>
        </p:spPr>
        <p:txBody>
          <a:bodyPr wrap="none" lIns="105522" tIns="52761" rIns="105522" bIns="52761" numCol="1">
            <a:prstTxWarp prst="textDeflateBottom">
              <a:avLst/>
            </a:prstTxWarp>
            <a:spAutoFit/>
          </a:bodyPr>
          <a:lstStyle/>
          <a:p>
            <a:pPr algn="ctr"/>
            <a:r>
              <a:rPr lang="fr-FR" sz="6232" b="1" dirty="0">
                <a:ln w="28575">
                  <a:solidFill>
                    <a:schemeClr val="tx1"/>
                  </a:solidFill>
                  <a:prstDash val="solid"/>
                </a:ln>
                <a:solidFill>
                  <a:srgbClr val="2FFF8D"/>
                </a:solid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mazone BT" panose="03020702040507090A04" pitchFamily="66" charset="0"/>
              </a:rPr>
              <a:t>L’Amérique</a:t>
            </a: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800000" cy="5400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800000" cy="5400000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72000" y="0"/>
            <a:ext cx="4046642" cy="132343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2000" dirty="0">
                <a:latin typeface="Playbill" panose="040506030A0602020202" pitchFamily="82" charset="0"/>
              </a:rPr>
              <a:t>Mes amis, je dois m'en aller</a:t>
            </a:r>
          </a:p>
          <a:p>
            <a:r>
              <a:rPr lang="fr-FR" sz="2000" dirty="0">
                <a:latin typeface="Playbill" panose="040506030A0602020202" pitchFamily="82" charset="0"/>
              </a:rPr>
              <a:t>Je n'ai plus qu'à jeter mes clés</a:t>
            </a:r>
          </a:p>
          <a:p>
            <a:r>
              <a:rPr lang="fr-FR" sz="2000" dirty="0">
                <a:latin typeface="Playbill" panose="040506030A0602020202" pitchFamily="82" charset="0"/>
              </a:rPr>
              <a:t>Car elle m'attend depuis que je suis né</a:t>
            </a:r>
          </a:p>
          <a:p>
            <a:r>
              <a:rPr lang="fr-FR" sz="2000" dirty="0">
                <a:latin typeface="Playbill" panose="040506030A0602020202" pitchFamily="82" charset="0"/>
              </a:rPr>
              <a:t>L'Amérique </a:t>
            </a:r>
          </a:p>
        </p:txBody>
      </p:sp>
    </p:spTree>
    <p:extLst>
      <p:ext uri="{BB962C8B-B14F-4D97-AF65-F5344CB8AC3E}">
        <p14:creationId xmlns:p14="http://schemas.microsoft.com/office/powerpoint/2010/main" val="1235633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4000"/>
    </mc:Choice>
    <mc:Fallback xmlns="">
      <p:transition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800000" cy="540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2000" y="0"/>
            <a:ext cx="4046642" cy="132343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2000" dirty="0">
                <a:latin typeface="Playbill" panose="040506030A0602020202" pitchFamily="82" charset="0"/>
              </a:rPr>
              <a:t>Mes amis, je dois m'en aller</a:t>
            </a:r>
          </a:p>
          <a:p>
            <a:r>
              <a:rPr lang="fr-FR" sz="2000" dirty="0">
                <a:latin typeface="Playbill" panose="040506030A0602020202" pitchFamily="82" charset="0"/>
              </a:rPr>
              <a:t>Je n'ai plus qu'à jeter mes clés</a:t>
            </a:r>
          </a:p>
          <a:p>
            <a:r>
              <a:rPr lang="fr-FR" sz="2000" dirty="0">
                <a:latin typeface="Playbill" panose="040506030A0602020202" pitchFamily="82" charset="0"/>
              </a:rPr>
              <a:t>Car elle m'attend depuis que je suis né</a:t>
            </a:r>
          </a:p>
          <a:p>
            <a:r>
              <a:rPr lang="fr-FR" sz="2000" dirty="0">
                <a:latin typeface="Playbill" panose="040506030A0602020202" pitchFamily="82" charset="0"/>
              </a:rPr>
              <a:t>L'Amérique 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800000" cy="5400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800000" cy="5400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72000" y="0"/>
            <a:ext cx="4046642" cy="132343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2000" dirty="0">
                <a:solidFill>
                  <a:srgbClr val="FFFF00"/>
                </a:solidFill>
                <a:latin typeface="Playbill" panose="040506030A0602020202" pitchFamily="82" charset="0"/>
              </a:rPr>
              <a:t>J'abandonne sur mon chemin</a:t>
            </a:r>
          </a:p>
          <a:p>
            <a:r>
              <a:rPr lang="fr-FR" sz="2000" dirty="0">
                <a:solidFill>
                  <a:srgbClr val="FFFF00"/>
                </a:solidFill>
                <a:latin typeface="Playbill" panose="040506030A0602020202" pitchFamily="82" charset="0"/>
              </a:rPr>
              <a:t>Tant de choses que j'aimais bien</a:t>
            </a:r>
          </a:p>
          <a:p>
            <a:r>
              <a:rPr lang="fr-FR" sz="2000" dirty="0">
                <a:solidFill>
                  <a:srgbClr val="FFFF00"/>
                </a:solidFill>
                <a:latin typeface="Playbill" panose="040506030A0602020202" pitchFamily="82" charset="0"/>
              </a:rPr>
              <a:t>Cela commence par un peu de chagrin</a:t>
            </a:r>
          </a:p>
          <a:p>
            <a:r>
              <a:rPr lang="fr-FR" sz="2000" dirty="0">
                <a:solidFill>
                  <a:srgbClr val="FFFF00"/>
                </a:solidFill>
                <a:latin typeface="Playbill" panose="040506030A0602020202" pitchFamily="82" charset="0"/>
              </a:rPr>
              <a:t>L'Amérique</a:t>
            </a:r>
          </a:p>
        </p:txBody>
      </p:sp>
    </p:spTree>
    <p:extLst>
      <p:ext uri="{BB962C8B-B14F-4D97-AF65-F5344CB8AC3E}">
        <p14:creationId xmlns:p14="http://schemas.microsoft.com/office/powerpoint/2010/main" val="3202634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14000"/>
    </mc:Choice>
    <mc:Fallback xmlns="">
      <p:transition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800000" cy="540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2000" y="0"/>
            <a:ext cx="4046642" cy="132343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2000" dirty="0">
                <a:solidFill>
                  <a:srgbClr val="FFFF00"/>
                </a:solidFill>
                <a:latin typeface="Playbill" panose="040506030A0602020202" pitchFamily="82" charset="0"/>
              </a:rPr>
              <a:t>J'abandonne sur mon chemin</a:t>
            </a:r>
          </a:p>
          <a:p>
            <a:r>
              <a:rPr lang="fr-FR" sz="2000" dirty="0">
                <a:solidFill>
                  <a:srgbClr val="FFFF00"/>
                </a:solidFill>
                <a:latin typeface="Playbill" panose="040506030A0602020202" pitchFamily="82" charset="0"/>
              </a:rPr>
              <a:t>Tant de choses que j'aimais bien</a:t>
            </a:r>
          </a:p>
          <a:p>
            <a:r>
              <a:rPr lang="fr-FR" sz="2000" dirty="0">
                <a:solidFill>
                  <a:srgbClr val="FFFF00"/>
                </a:solidFill>
                <a:latin typeface="Playbill" panose="040506030A0602020202" pitchFamily="82" charset="0"/>
              </a:rPr>
              <a:t>Cela commence par un peu de chagrin</a:t>
            </a:r>
          </a:p>
          <a:p>
            <a:r>
              <a:rPr lang="fr-FR" sz="2000" dirty="0">
                <a:solidFill>
                  <a:srgbClr val="FFFF00"/>
                </a:solidFill>
                <a:latin typeface="Playbill" panose="040506030A0602020202" pitchFamily="82" charset="0"/>
              </a:rPr>
              <a:t>L'Amérique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0801350" cy="5400675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50" y="0"/>
            <a:ext cx="10800000" cy="5400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74"/>
            <a:ext cx="10800000" cy="54000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800000" cy="5400000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72000" y="0"/>
            <a:ext cx="4046642" cy="1631216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2000" dirty="0">
                <a:solidFill>
                  <a:srgbClr val="FFFF00"/>
                </a:solidFill>
                <a:latin typeface="Playbill" panose="040506030A0602020202" pitchFamily="82" charset="0"/>
              </a:rPr>
              <a:t>L'Amérique, l'Amérique, je veux l'avoir et je l'aurai</a:t>
            </a:r>
          </a:p>
          <a:p>
            <a:r>
              <a:rPr lang="fr-FR" sz="2000" dirty="0">
                <a:solidFill>
                  <a:srgbClr val="FFFF00"/>
                </a:solidFill>
                <a:latin typeface="Playbill" panose="040506030A0602020202" pitchFamily="82" charset="0"/>
              </a:rPr>
              <a:t>L'Amérique, l'Amérique, si c'est un rêve, je le saurai</a:t>
            </a:r>
          </a:p>
          <a:p>
            <a:r>
              <a:rPr lang="fr-FR" sz="2000" dirty="0">
                <a:solidFill>
                  <a:srgbClr val="FFFF00"/>
                </a:solidFill>
                <a:latin typeface="Playbill" panose="040506030A0602020202" pitchFamily="82" charset="0"/>
              </a:rPr>
              <a:t>Tous les sifflets de trains, toutes les sirènes de bateaux</a:t>
            </a:r>
          </a:p>
          <a:p>
            <a:r>
              <a:rPr lang="fr-FR" sz="2000" dirty="0">
                <a:solidFill>
                  <a:srgbClr val="FFFF00"/>
                </a:solidFill>
                <a:latin typeface="Playbill" panose="040506030A0602020202" pitchFamily="82" charset="0"/>
              </a:rPr>
              <a:t>M'ont chanté cent fois la chanson de l'Eldorado</a:t>
            </a:r>
          </a:p>
          <a:p>
            <a:r>
              <a:rPr lang="fr-FR" sz="2000" dirty="0">
                <a:solidFill>
                  <a:srgbClr val="FFFF00"/>
                </a:solidFill>
                <a:latin typeface="Playbill" panose="040506030A0602020202" pitchFamily="82" charset="0"/>
              </a:rPr>
              <a:t>De l'Amérique </a:t>
            </a:r>
          </a:p>
        </p:txBody>
      </p:sp>
    </p:spTree>
    <p:extLst>
      <p:ext uri="{BB962C8B-B14F-4D97-AF65-F5344CB8AC3E}">
        <p14:creationId xmlns:p14="http://schemas.microsoft.com/office/powerpoint/2010/main" val="2331340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5500"/>
    </mc:Choice>
    <mc:Fallback>
      <p:transition advClick="0" advTm="255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74"/>
            <a:ext cx="10800000" cy="540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2000" y="0"/>
            <a:ext cx="4046642" cy="1631216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2000" dirty="0">
                <a:solidFill>
                  <a:srgbClr val="FFFF00"/>
                </a:solidFill>
                <a:latin typeface="Playbill" panose="040506030A0602020202" pitchFamily="82" charset="0"/>
              </a:rPr>
              <a:t>L'Amérique, l'Amérique, je veux l'avoir et je l'aurai</a:t>
            </a:r>
          </a:p>
          <a:p>
            <a:r>
              <a:rPr lang="fr-FR" sz="2000" dirty="0">
                <a:solidFill>
                  <a:srgbClr val="FFFF00"/>
                </a:solidFill>
                <a:latin typeface="Playbill" panose="040506030A0602020202" pitchFamily="82" charset="0"/>
              </a:rPr>
              <a:t>L'Amérique, l'Amérique, si c'est un rêve, je le saurai</a:t>
            </a:r>
          </a:p>
          <a:p>
            <a:r>
              <a:rPr lang="fr-FR" sz="2000" dirty="0">
                <a:solidFill>
                  <a:srgbClr val="FFFF00"/>
                </a:solidFill>
                <a:latin typeface="Playbill" panose="040506030A0602020202" pitchFamily="82" charset="0"/>
              </a:rPr>
              <a:t>Tous les sifflets de trains, toutes les sirènes de bateaux</a:t>
            </a:r>
          </a:p>
          <a:p>
            <a:r>
              <a:rPr lang="fr-FR" sz="2000" dirty="0">
                <a:solidFill>
                  <a:srgbClr val="FFFF00"/>
                </a:solidFill>
                <a:latin typeface="Playbill" panose="040506030A0602020202" pitchFamily="82" charset="0"/>
              </a:rPr>
              <a:t>M'ont chanté cent fois la chanson de l'Eldorado</a:t>
            </a:r>
          </a:p>
          <a:p>
            <a:r>
              <a:rPr lang="fr-FR" sz="2000" dirty="0">
                <a:solidFill>
                  <a:srgbClr val="FFFF00"/>
                </a:solidFill>
                <a:latin typeface="Playbill" panose="040506030A0602020202" pitchFamily="82" charset="0"/>
              </a:rPr>
              <a:t>De l'Amérique 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800000" cy="5400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0800000" cy="5400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72000" y="0"/>
            <a:ext cx="4046642" cy="132343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2000" dirty="0">
                <a:solidFill>
                  <a:srgbClr val="FFFF00"/>
                </a:solidFill>
                <a:latin typeface="Playbill" panose="040506030A0602020202" pitchFamily="82" charset="0"/>
              </a:rPr>
              <a:t>Mes amis, je vous dis adieu</a:t>
            </a:r>
          </a:p>
          <a:p>
            <a:r>
              <a:rPr lang="fr-FR" sz="2000" dirty="0">
                <a:solidFill>
                  <a:srgbClr val="FFFF00"/>
                </a:solidFill>
                <a:latin typeface="Playbill" panose="040506030A0602020202" pitchFamily="82" charset="0"/>
              </a:rPr>
              <a:t>Je devrais vous pleurer un peu</a:t>
            </a:r>
          </a:p>
          <a:p>
            <a:r>
              <a:rPr lang="fr-FR" sz="2000" dirty="0">
                <a:solidFill>
                  <a:srgbClr val="FFFF00"/>
                </a:solidFill>
                <a:latin typeface="Playbill" panose="040506030A0602020202" pitchFamily="82" charset="0"/>
              </a:rPr>
              <a:t>Pardonnez-moi si je n'ai dans mes yeux</a:t>
            </a:r>
          </a:p>
          <a:p>
            <a:r>
              <a:rPr lang="fr-FR" sz="2000" dirty="0">
                <a:solidFill>
                  <a:srgbClr val="FFFF00"/>
                </a:solidFill>
                <a:latin typeface="Playbill" panose="040506030A0602020202" pitchFamily="82" charset="0"/>
              </a:rPr>
              <a:t>Que l'Amérique </a:t>
            </a:r>
          </a:p>
        </p:txBody>
      </p:sp>
    </p:spTree>
    <p:extLst>
      <p:ext uri="{BB962C8B-B14F-4D97-AF65-F5344CB8AC3E}">
        <p14:creationId xmlns:p14="http://schemas.microsoft.com/office/powerpoint/2010/main" val="282995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4000"/>
    </mc:Choice>
    <mc:Fallback xmlns="">
      <p:transition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0800000" cy="540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2000" y="0"/>
            <a:ext cx="4046642" cy="132343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2000" dirty="0">
                <a:solidFill>
                  <a:srgbClr val="FFFF00"/>
                </a:solidFill>
                <a:latin typeface="Playbill" panose="040506030A0602020202" pitchFamily="82" charset="0"/>
              </a:rPr>
              <a:t>Mes amis, je vous dis adieu</a:t>
            </a:r>
          </a:p>
          <a:p>
            <a:r>
              <a:rPr lang="fr-FR" sz="2000" dirty="0">
                <a:solidFill>
                  <a:srgbClr val="FFFF00"/>
                </a:solidFill>
                <a:latin typeface="Playbill" panose="040506030A0602020202" pitchFamily="82" charset="0"/>
              </a:rPr>
              <a:t>Je devrais vous pleurer un peu</a:t>
            </a:r>
          </a:p>
          <a:p>
            <a:r>
              <a:rPr lang="fr-FR" sz="2000" dirty="0">
                <a:solidFill>
                  <a:srgbClr val="FFFF00"/>
                </a:solidFill>
                <a:latin typeface="Playbill" panose="040506030A0602020202" pitchFamily="82" charset="0"/>
              </a:rPr>
              <a:t>Pardonnez-moi si je n'ai dans mes yeux</a:t>
            </a:r>
          </a:p>
          <a:p>
            <a:r>
              <a:rPr lang="fr-FR" sz="2000" dirty="0">
                <a:solidFill>
                  <a:srgbClr val="FFFF00"/>
                </a:solidFill>
                <a:latin typeface="Playbill" panose="040506030A0602020202" pitchFamily="82" charset="0"/>
              </a:rPr>
              <a:t>Que l'Amérique 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800000" cy="5400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0801350" cy="5400675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72000" y="0"/>
            <a:ext cx="4046642" cy="132343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2000" dirty="0">
                <a:solidFill>
                  <a:srgbClr val="FFFF00"/>
                </a:solidFill>
                <a:latin typeface="Playbill" panose="040506030A0602020202" pitchFamily="82" charset="0"/>
              </a:rPr>
              <a:t>Je reviendrai je ne sais pas quand</a:t>
            </a:r>
          </a:p>
          <a:p>
            <a:r>
              <a:rPr lang="fr-FR" sz="2000" dirty="0">
                <a:solidFill>
                  <a:srgbClr val="FFFF00"/>
                </a:solidFill>
                <a:latin typeface="Playbill" panose="040506030A0602020202" pitchFamily="82" charset="0"/>
              </a:rPr>
              <a:t>Cousu d'or et brodé d'argent</a:t>
            </a:r>
          </a:p>
          <a:p>
            <a:r>
              <a:rPr lang="fr-FR" sz="2000" dirty="0">
                <a:solidFill>
                  <a:srgbClr val="FFFF00"/>
                </a:solidFill>
                <a:latin typeface="Playbill" panose="040506030A0602020202" pitchFamily="82" charset="0"/>
              </a:rPr>
              <a:t>Ou sans un sou, mais plus riche qu'avant</a:t>
            </a:r>
          </a:p>
          <a:p>
            <a:r>
              <a:rPr lang="fr-FR" sz="2000" dirty="0">
                <a:solidFill>
                  <a:srgbClr val="FFFF00"/>
                </a:solidFill>
                <a:latin typeface="Playbill" panose="040506030A0602020202" pitchFamily="82" charset="0"/>
              </a:rPr>
              <a:t>De l'Amérique </a:t>
            </a:r>
          </a:p>
        </p:txBody>
      </p:sp>
    </p:spTree>
    <p:extLst>
      <p:ext uri="{BB962C8B-B14F-4D97-AF65-F5344CB8AC3E}">
        <p14:creationId xmlns:p14="http://schemas.microsoft.com/office/powerpoint/2010/main" val="1717754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4000"/>
    </mc:Choice>
    <mc:Fallback xmlns="">
      <p:transition advClick="0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800000" cy="540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2000" y="0"/>
            <a:ext cx="4046642" cy="132343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2000" dirty="0">
                <a:solidFill>
                  <a:srgbClr val="FFFF00"/>
                </a:solidFill>
                <a:latin typeface="Playbill" panose="040506030A0602020202" pitchFamily="82" charset="0"/>
              </a:rPr>
              <a:t>Je reviendrai je ne sais pas quand</a:t>
            </a:r>
          </a:p>
          <a:p>
            <a:r>
              <a:rPr lang="fr-FR" sz="2000" dirty="0">
                <a:solidFill>
                  <a:srgbClr val="FFFF00"/>
                </a:solidFill>
                <a:latin typeface="Playbill" panose="040506030A0602020202" pitchFamily="82" charset="0"/>
              </a:rPr>
              <a:t>Cousu d'or et brodé d'argent</a:t>
            </a:r>
          </a:p>
          <a:p>
            <a:r>
              <a:rPr lang="fr-FR" sz="2000" dirty="0">
                <a:solidFill>
                  <a:srgbClr val="FFFF00"/>
                </a:solidFill>
                <a:latin typeface="Playbill" panose="040506030A0602020202" pitchFamily="82" charset="0"/>
              </a:rPr>
              <a:t>Ou sans un sou, mais plus riche qu'avant</a:t>
            </a:r>
          </a:p>
          <a:p>
            <a:r>
              <a:rPr lang="fr-FR" sz="2000" dirty="0">
                <a:solidFill>
                  <a:srgbClr val="FFFF00"/>
                </a:solidFill>
                <a:latin typeface="Playbill" panose="040506030A0602020202" pitchFamily="82" charset="0"/>
              </a:rPr>
              <a:t>De l'Amérique 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801350" cy="5400675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50" y="0"/>
            <a:ext cx="10800000" cy="5400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0"/>
            <a:ext cx="10800000" cy="54000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800000" cy="5400000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72000" y="0"/>
            <a:ext cx="4046642" cy="1631216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2000" dirty="0">
                <a:solidFill>
                  <a:srgbClr val="FFFF00"/>
                </a:solidFill>
                <a:latin typeface="Playbill" panose="040506030A0602020202" pitchFamily="82" charset="0"/>
              </a:rPr>
              <a:t>L'Amérique, l'Amérique, je veux l'avoir et je l'aurai</a:t>
            </a:r>
          </a:p>
          <a:p>
            <a:r>
              <a:rPr lang="fr-FR" sz="2000" dirty="0">
                <a:solidFill>
                  <a:srgbClr val="FFFF00"/>
                </a:solidFill>
                <a:latin typeface="Playbill" panose="040506030A0602020202" pitchFamily="82" charset="0"/>
              </a:rPr>
              <a:t>L'Amérique, l'Amérique, si c'est un rêve, je le saurai</a:t>
            </a:r>
          </a:p>
          <a:p>
            <a:r>
              <a:rPr lang="fr-FR" sz="2000" dirty="0">
                <a:solidFill>
                  <a:srgbClr val="FFFF00"/>
                </a:solidFill>
                <a:latin typeface="Playbill" panose="040506030A0602020202" pitchFamily="82" charset="0"/>
              </a:rPr>
              <a:t>Tous les sifflets de trains, toutes les sirènes de bateaux</a:t>
            </a:r>
          </a:p>
          <a:p>
            <a:r>
              <a:rPr lang="fr-FR" sz="2000" dirty="0">
                <a:solidFill>
                  <a:srgbClr val="FFFF00"/>
                </a:solidFill>
                <a:latin typeface="Playbill" panose="040506030A0602020202" pitchFamily="82" charset="0"/>
              </a:rPr>
              <a:t>M'ont chanté cent fois la chanson de l'Eldorado</a:t>
            </a:r>
          </a:p>
          <a:p>
            <a:r>
              <a:rPr lang="fr-FR" sz="2000" dirty="0">
                <a:solidFill>
                  <a:srgbClr val="FFFF00"/>
                </a:solidFill>
                <a:latin typeface="Playbill" panose="040506030A0602020202" pitchFamily="82" charset="0"/>
              </a:rPr>
              <a:t>De l'Amérique </a:t>
            </a:r>
          </a:p>
        </p:txBody>
      </p:sp>
    </p:spTree>
    <p:extLst>
      <p:ext uri="{BB962C8B-B14F-4D97-AF65-F5344CB8AC3E}">
        <p14:creationId xmlns:p14="http://schemas.microsoft.com/office/powerpoint/2010/main" val="1030711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5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800000" cy="5400000"/>
          </a:xfrm>
          <a:prstGeom prst="rect">
            <a:avLst/>
          </a:prstGeom>
        </p:spPr>
      </p:pic>
      <p:sp>
        <p:nvSpPr>
          <p:cNvPr id="3" name="ZoneTexte 2"/>
          <p:cNvSpPr txBox="1"/>
          <p:nvPr/>
        </p:nvSpPr>
        <p:spPr>
          <a:xfrm>
            <a:off x="72000" y="0"/>
            <a:ext cx="4046642" cy="1631216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2000" dirty="0">
                <a:solidFill>
                  <a:srgbClr val="FFFF00"/>
                </a:solidFill>
                <a:latin typeface="Playbill" panose="040506030A0602020202" pitchFamily="82" charset="0"/>
              </a:rPr>
              <a:t>L'Amérique, l'Amérique, je veux l'avoir et je l'aurai</a:t>
            </a:r>
          </a:p>
          <a:p>
            <a:r>
              <a:rPr lang="fr-FR" sz="2000" dirty="0">
                <a:solidFill>
                  <a:srgbClr val="FFFF00"/>
                </a:solidFill>
                <a:latin typeface="Playbill" panose="040506030A0602020202" pitchFamily="82" charset="0"/>
              </a:rPr>
              <a:t>L'Amérique, l'Amérique, si c'est un rêve, je le saurai</a:t>
            </a:r>
          </a:p>
          <a:p>
            <a:r>
              <a:rPr lang="fr-FR" sz="2000" dirty="0">
                <a:solidFill>
                  <a:srgbClr val="FFFF00"/>
                </a:solidFill>
                <a:latin typeface="Playbill" panose="040506030A0602020202" pitchFamily="82" charset="0"/>
              </a:rPr>
              <a:t>Tous les sifflets de trains, toutes les sirènes de bateaux</a:t>
            </a:r>
          </a:p>
          <a:p>
            <a:r>
              <a:rPr lang="fr-FR" sz="2000" dirty="0">
                <a:solidFill>
                  <a:srgbClr val="FFFF00"/>
                </a:solidFill>
                <a:latin typeface="Playbill" panose="040506030A0602020202" pitchFamily="82" charset="0"/>
              </a:rPr>
              <a:t>M'ont chanté cent fois la chanson de l'Eldorado</a:t>
            </a:r>
          </a:p>
          <a:p>
            <a:r>
              <a:rPr lang="fr-FR" sz="2000" dirty="0">
                <a:solidFill>
                  <a:srgbClr val="FFFF00"/>
                </a:solidFill>
                <a:latin typeface="Playbill" panose="040506030A0602020202" pitchFamily="82" charset="0"/>
              </a:rPr>
              <a:t>De l'Amérique </a:t>
            </a:r>
            <a:endParaRPr lang="fr-FR" sz="2000" dirty="0">
              <a:solidFill>
                <a:srgbClr val="FFFF00"/>
              </a:solidFill>
              <a:latin typeface="Playbill" panose="040506030A06020202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50" y="0"/>
            <a:ext cx="10800000" cy="5400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800000" cy="54000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800000" cy="5400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801350" cy="5400675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72000" y="0"/>
            <a:ext cx="4046642" cy="1323439"/>
          </a:xfrm>
          <a:prstGeom prst="rect">
            <a:avLst/>
          </a:prstGeom>
          <a:noFill/>
        </p:spPr>
        <p:txBody>
          <a:bodyPr wrap="square" lIns="0" rIns="0" rtlCol="0">
            <a:spAutoFit/>
          </a:bodyPr>
          <a:lstStyle/>
          <a:p>
            <a:r>
              <a:rPr lang="fr-FR" sz="2000" dirty="0">
                <a:latin typeface="Playbill" panose="040506030A0602020202" pitchFamily="82" charset="0"/>
              </a:rPr>
              <a:t>L'Amérique, l'Amérique, je veux l'avoir et je l'aurai</a:t>
            </a:r>
          </a:p>
          <a:p>
            <a:r>
              <a:rPr lang="fr-FR" sz="2000" dirty="0">
                <a:latin typeface="Playbill" panose="040506030A0602020202" pitchFamily="82" charset="0"/>
              </a:rPr>
              <a:t>L'Amérique, l'Amérique, si c'est un rêve, je le saurai</a:t>
            </a:r>
          </a:p>
          <a:p>
            <a:r>
              <a:rPr lang="fr-FR" sz="2000" dirty="0">
                <a:latin typeface="Playbill" panose="040506030A0602020202" pitchFamily="82" charset="0"/>
              </a:rPr>
              <a:t>L'Amérique, l'Amérique, si c'est un rêve, je rêverai</a:t>
            </a:r>
          </a:p>
          <a:p>
            <a:r>
              <a:rPr lang="fr-FR" sz="2000" dirty="0">
                <a:latin typeface="Playbill" panose="040506030A0602020202" pitchFamily="82" charset="0"/>
              </a:rPr>
              <a:t>L'Amérique, l'Amérique, si c'est un rêve, je veux rêver</a:t>
            </a:r>
            <a:endParaRPr lang="fr-FR" sz="2000" dirty="0">
              <a:latin typeface="Playbill" panose="040506030A0602020202" pitchFamily="82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0800000" cy="540000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3200202" y="-623560"/>
            <a:ext cx="4472461" cy="2841468"/>
          </a:xfrm>
          <a:prstGeom prst="rect">
            <a:avLst/>
          </a:prstGeom>
          <a:noFill/>
        </p:spPr>
        <p:txBody>
          <a:bodyPr wrap="square" lIns="105522" tIns="52761" rIns="105522" bIns="52761">
            <a:spAutoFit/>
          </a:bodyPr>
          <a:lstStyle/>
          <a:p>
            <a:pPr algn="ctr"/>
            <a:r>
              <a:rPr lang="fr-FR" sz="17772" b="1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F I N</a:t>
            </a:r>
          </a:p>
        </p:txBody>
      </p:sp>
      <p:sp>
        <p:nvSpPr>
          <p:cNvPr id="13" name="ZoneTexte 12"/>
          <p:cNvSpPr txBox="1"/>
          <p:nvPr/>
        </p:nvSpPr>
        <p:spPr>
          <a:xfrm>
            <a:off x="7726609" y="5007234"/>
            <a:ext cx="2929856" cy="4408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265" dirty="0">
                <a:solidFill>
                  <a:schemeClr val="bg1"/>
                </a:solidFill>
                <a:latin typeface="Andy" pitchFamily="66" charset="0"/>
              </a:rPr>
              <a:t>Touche </a:t>
            </a:r>
            <a:r>
              <a:rPr lang="fr-FR" sz="2265" dirty="0" err="1">
                <a:solidFill>
                  <a:schemeClr val="bg1"/>
                </a:solidFill>
                <a:latin typeface="Andy" pitchFamily="66" charset="0"/>
              </a:rPr>
              <a:t>Esc</a:t>
            </a:r>
            <a:r>
              <a:rPr lang="fr-FR" sz="2265" dirty="0">
                <a:solidFill>
                  <a:schemeClr val="bg1"/>
                </a:solidFill>
                <a:latin typeface="Andy" pitchFamily="66" charset="0"/>
              </a:rPr>
              <a:t> pour quitter</a:t>
            </a:r>
          </a:p>
        </p:txBody>
      </p:sp>
    </p:spTree>
    <p:extLst>
      <p:ext uri="{BB962C8B-B14F-4D97-AF65-F5344CB8AC3E}">
        <p14:creationId xmlns:p14="http://schemas.microsoft.com/office/powerpoint/2010/main" val="3679794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5000"/>
    </mc:Choice>
    <mc:Fallback xmlns="">
      <p:transition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0"/>
                            </p:stCondLst>
                            <p:childTnLst>
                              <p:par>
                                <p:cTn id="27" presetID="2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5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/>
      <p:bldP spid="13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1849</TotalTime>
  <Words>418</Words>
  <Application>Microsoft Office PowerPoint</Application>
  <PresentationFormat>Personnalisé</PresentationFormat>
  <Paragraphs>64</Paragraphs>
  <Slides>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14" baseType="lpstr">
      <vt:lpstr>Amazone BT</vt:lpstr>
      <vt:lpstr>Arial</vt:lpstr>
      <vt:lpstr>Playbill</vt:lpstr>
      <vt:lpstr>Calibri</vt:lpstr>
      <vt:lpstr>Andy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136</cp:revision>
  <dcterms:created xsi:type="dcterms:W3CDTF">2013-01-07T10:11:42Z</dcterms:created>
  <dcterms:modified xsi:type="dcterms:W3CDTF">2016-12-12T10:07:36Z</dcterms:modified>
</cp:coreProperties>
</file>