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2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10080625" cy="63007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zyHs3s/d7zpAlcfohIq66Q==" hashData="uvvYhExWCaL0Hlg+7ADbc16dbX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48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alt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870FF0AD-29BB-4E43-8943-0DBD4A465E8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75493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1F849CF-493B-43E8-BC31-53C2B3D266D0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8340D55-6D5E-4EC0-A8A1-BCA2A59A1981}" type="slidenum">
              <a:rPr lang="fr-FR" altLang="fr-FR"/>
              <a:pPr/>
              <a:t>2</a:t>
            </a:fld>
            <a:endParaRPr lang="fr-FR" altLang="fr-FR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2EF7E8-F93B-4D1E-9751-F44758905D77}" type="slidenum">
              <a:rPr lang="fr-FR" altLang="fr-FR"/>
              <a:pPr/>
              <a:t>3</a:t>
            </a:fld>
            <a:endParaRPr lang="fr-FR" altLang="fr-FR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266A19-0445-406D-963C-763D107DF10B}" type="slidenum">
              <a:rPr lang="fr-FR" altLang="fr-FR"/>
              <a:pPr/>
              <a:t>4</a:t>
            </a:fld>
            <a:endParaRPr lang="fr-FR" altLang="fr-FR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E92FA7-44B9-4F5C-86AF-8603676D7D53}" type="slidenum">
              <a:rPr lang="fr-FR" altLang="fr-FR"/>
              <a:pPr/>
              <a:t>5</a:t>
            </a:fld>
            <a:endParaRPr lang="fr-FR" altLang="fr-FR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61B74B-8EC0-40E4-8AE7-CC8FE6223C06}" type="slidenum">
              <a:rPr lang="fr-FR" altLang="fr-FR"/>
              <a:pPr/>
              <a:t>6</a:t>
            </a:fld>
            <a:endParaRPr lang="fr-FR" altLang="fr-FR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3C66B98-58D4-466C-B3FF-55E594F59D95}" type="slidenum">
              <a:rPr lang="fr-FR" altLang="fr-FR"/>
              <a:pPr/>
              <a:t>7</a:t>
            </a:fld>
            <a:endParaRPr lang="fr-FR" altLang="fr-FR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FB4D8C-AF2B-4382-9C4B-0EBBC772D6EB}" type="slidenum">
              <a:rPr lang="fr-FR" altLang="fr-FR"/>
              <a:pPr/>
              <a:t>8</a:t>
            </a:fld>
            <a:endParaRPr lang="fr-FR" altLang="fr-FR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155C44-EBCE-4B76-B26F-927ED075A7D4}" type="slidenum">
              <a:rPr lang="fr-FR" altLang="fr-FR"/>
              <a:pPr/>
              <a:t>9</a:t>
            </a:fld>
            <a:endParaRPr lang="fr-FR" alt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9EFD7B-7E73-4A7B-950A-22AB37E164A4}" type="slidenum">
              <a:rPr lang="fr-FR" altLang="fr-FR"/>
              <a:pPr/>
              <a:t>10</a:t>
            </a:fld>
            <a:endParaRPr lang="fr-FR" alt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059A18-75D9-494F-89B1-5AD791AF1D91}" type="slidenum">
              <a:rPr lang="fr-FR" altLang="fr-FR"/>
              <a:pPr/>
              <a:t>11</a:t>
            </a:fld>
            <a:endParaRPr lang="fr-FR" alt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B7176E2-AACB-4B70-A39C-5E6B4398BD2B}" type="slidenum">
              <a:rPr lang="fr-FR" altLang="fr-FR"/>
              <a:pPr/>
              <a:t>12</a:t>
            </a:fld>
            <a:endParaRPr lang="fr-FR" alt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CDE868-0ADB-4C01-A099-6ADD8E1CA717}" type="slidenum">
              <a:rPr lang="fr-FR" altLang="fr-FR"/>
              <a:pPr/>
              <a:t>13</a:t>
            </a:fld>
            <a:endParaRPr lang="fr-FR" alt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C78398-7EAD-49C4-AE98-C340E84864F4}" type="slidenum">
              <a:rPr lang="fr-FR" altLang="fr-FR"/>
              <a:pPr/>
              <a:t>14</a:t>
            </a:fld>
            <a:endParaRPr lang="fr-FR" alt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BE756CF-FED3-40A4-82E5-0F7A7844A28C}" type="slidenum">
              <a:rPr lang="fr-FR" altLang="fr-FR"/>
              <a:pPr/>
              <a:t>15</a:t>
            </a:fld>
            <a:endParaRPr lang="fr-FR" alt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FCFACD-0FD4-4843-92B8-316E5431B8AF}" type="slidenum">
              <a:rPr lang="fr-FR" altLang="fr-FR"/>
              <a:pPr/>
              <a:t>16</a:t>
            </a:fld>
            <a:endParaRPr lang="fr-FR" alt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4B41687-5FF1-44D1-B7AE-074FDF504E44}" type="slidenum">
              <a:rPr lang="fr-FR" altLang="fr-FR"/>
              <a:pPr/>
              <a:t>17</a:t>
            </a:fld>
            <a:endParaRPr lang="fr-FR" altLang="fr-FR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F2B2C2C-B0D2-456C-832A-264BFEDD3418}" type="slidenum">
              <a:rPr lang="fr-FR" altLang="fr-FR"/>
              <a:pPr/>
              <a:t>18</a:t>
            </a:fld>
            <a:endParaRPr lang="fr-FR" alt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7AE969F-8FD3-4CA3-8E73-C4B7CC03DD58}" type="slidenum">
              <a:rPr lang="fr-FR" altLang="fr-FR"/>
              <a:pPr/>
              <a:t>19</a:t>
            </a:fld>
            <a:endParaRPr lang="fr-FR" alt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243F29A-4BD2-453C-BB40-093E293066EC}" type="slidenum">
              <a:rPr lang="fr-FR" altLang="fr-FR"/>
              <a:pPr/>
              <a:t>20</a:t>
            </a:fld>
            <a:endParaRPr lang="fr-FR" alt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C57A2E2-28AB-402B-BAED-7338AB599C1B}" type="slidenum">
              <a:rPr lang="fr-FR" altLang="fr-FR"/>
              <a:pPr/>
              <a:t>21</a:t>
            </a:fld>
            <a:endParaRPr lang="fr-FR" alt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16DD01C-3CFF-4748-BEDD-A962887D493F}" type="slidenum">
              <a:rPr lang="fr-FR" altLang="fr-FR"/>
              <a:pPr/>
              <a:t>22</a:t>
            </a:fld>
            <a:endParaRPr lang="fr-FR" alt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00E168-91BD-40E3-8F92-19CE9EEFFFC0}" type="slidenum">
              <a:rPr lang="fr-FR" altLang="fr-FR"/>
              <a:pPr/>
              <a:t>23</a:t>
            </a:fld>
            <a:endParaRPr lang="fr-FR" alt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CE5A8C-4F00-414C-B746-E14338D96EE7}" type="slidenum">
              <a:rPr lang="fr-FR" altLang="fr-FR"/>
              <a:pPr/>
              <a:t>24</a:t>
            </a:fld>
            <a:endParaRPr lang="fr-FR" alt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8870D7C-7AA7-4877-9501-876B7285D03B}" type="slidenum">
              <a:rPr lang="fr-FR" altLang="fr-FR"/>
              <a:pPr/>
              <a:t>25</a:t>
            </a:fld>
            <a:endParaRPr lang="fr-FR" alt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DE02240-7226-457A-BF55-59D9C7CF034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1463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58E9284-9CC7-48CC-A8EE-C085E34A9BF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6089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C009EA-E706-4BA7-BF1A-1D53AD02B3A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0840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3200"/>
            <a:ext cx="4457700" cy="3652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3200"/>
            <a:ext cx="4459287" cy="3652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255E505-E50E-43D0-BF6C-3BF7336A07F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293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B313BA9-B550-4334-B839-B3C2FD42600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5696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486D9EE-8A53-4C00-9FF4-34945112EB9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0132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4B99264-7E6D-42EB-865B-924D5CE289B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0820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CDAE213-98D0-4F9E-B54B-60BDEE01193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4566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B853C7D-0DED-48FF-8E0F-AC0AF5DD849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1268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2D5C39F-3E06-41A3-9816-C514228B376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6025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5213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521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E3ADB7F-A7FB-4278-A6B8-F8B9C9E3300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6406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509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3387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fld id="{4626982C-4BDD-42AE-BB06-06C630A189E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82504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4450AAC-CCF6-4D41-B6A4-FC3D7486697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6094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654A649-2596-402D-902A-AE370A3CB28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0789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3B0F595-0DD7-4D55-858C-FB52489647D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75841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4F17902-6228-46AE-BB5F-06D90D25478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99723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E7C3C5A-A7C9-48F7-B609-61BDCD8EAC2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11358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761DE36-AD20-4163-84E9-42D321E2441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46141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6B10A3D-99C2-4C51-B538-0D77663862A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7086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0096F7C-5BD2-40DF-BE3D-8BA4A8D6981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5107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ACDF037-807B-4600-B6AA-24CF993D110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64923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B8C82E0-FEE5-4CAF-BB4E-E368622C1CD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78843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F369B8F-3E55-4431-9492-0B6F3B47291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46126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493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1800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1800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1800"/>
          </a:xfrm>
        </p:spPr>
        <p:txBody>
          <a:bodyPr/>
          <a:lstStyle>
            <a:lvl1pPr>
              <a:defRPr/>
            </a:lvl1pPr>
          </a:lstStyle>
          <a:p>
            <a:fld id="{7EB38A8C-BF10-47B8-90D5-04026D89BA4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7143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5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3200"/>
            <a:ext cx="9069387" cy="3652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plan de texte</a:t>
            </a:r>
          </a:p>
          <a:p>
            <a:pPr lvl="1"/>
            <a:r>
              <a:rPr lang="en-GB" altLang="fr-FR" smtClean="0"/>
              <a:t>Second niveau de plan</a:t>
            </a:r>
          </a:p>
          <a:p>
            <a:pPr lvl="2"/>
            <a:r>
              <a:rPr lang="en-GB" altLang="fr-FR" smtClean="0"/>
              <a:t>Troisième niveau de plan</a:t>
            </a:r>
          </a:p>
          <a:p>
            <a:pPr lvl="3"/>
            <a:r>
              <a:rPr lang="en-GB" altLang="fr-FR" smtClean="0"/>
              <a:t>Quatrième niveau de plan</a:t>
            </a:r>
          </a:p>
          <a:p>
            <a:pPr lvl="4"/>
            <a:r>
              <a:rPr lang="en-GB" altLang="fr-FR" smtClean="0"/>
              <a:t>Cinquième niveau de plan</a:t>
            </a:r>
          </a:p>
          <a:p>
            <a:pPr lvl="4"/>
            <a:r>
              <a:rPr lang="en-GB" altLang="fr-FR" smtClean="0"/>
              <a:t>Sixième niveau de plan</a:t>
            </a:r>
          </a:p>
          <a:p>
            <a:pPr lvl="4"/>
            <a:r>
              <a:rPr lang="en-GB" altLang="fr-FR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F14B4331-D814-4C8C-811E-3AAB1C261798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plan de texte</a:t>
            </a:r>
          </a:p>
          <a:p>
            <a:pPr lvl="1"/>
            <a:r>
              <a:rPr lang="en-GB" altLang="fr-FR" smtClean="0"/>
              <a:t>Second niveau de plan</a:t>
            </a:r>
          </a:p>
          <a:p>
            <a:pPr lvl="2"/>
            <a:r>
              <a:rPr lang="en-GB" altLang="fr-FR" smtClean="0"/>
              <a:t>Troisième niveau de plan</a:t>
            </a:r>
          </a:p>
          <a:p>
            <a:pPr lvl="3"/>
            <a:r>
              <a:rPr lang="en-GB" altLang="fr-FR" smtClean="0"/>
              <a:t>Quatrième niveau de plan</a:t>
            </a:r>
          </a:p>
          <a:p>
            <a:pPr lvl="4"/>
            <a:r>
              <a:rPr lang="en-GB" altLang="fr-FR" smtClean="0"/>
              <a:t>Cinquième niveau de plan</a:t>
            </a:r>
          </a:p>
          <a:p>
            <a:pPr lvl="4"/>
            <a:r>
              <a:rPr lang="en-GB" altLang="fr-FR" smtClean="0"/>
              <a:t>Sixième niveau de plan</a:t>
            </a:r>
          </a:p>
          <a:p>
            <a:pPr lvl="4"/>
            <a:r>
              <a:rPr lang="en-GB" altLang="fr-FR" smtClean="0"/>
              <a:t>Septième niveau de plan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 alt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7A1AB5F4-D058-477C-AABC-369F0C769171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3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9.gi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3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13.jpeg"/><Relationship Id="rId7" Type="http://schemas.openxmlformats.org/officeDocument/2006/relationships/image" Target="../media/image2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9.gif"/><Relationship Id="rId5" Type="http://schemas.openxmlformats.org/officeDocument/2006/relationships/image" Target="../media/image26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2.png"/><Relationship Id="rId9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8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7.jpeg"/><Relationship Id="rId10" Type="http://schemas.openxmlformats.org/officeDocument/2006/relationships/image" Target="../media/image39.jpeg"/><Relationship Id="rId4" Type="http://schemas.openxmlformats.org/officeDocument/2006/relationships/image" Target="../media/image2.pn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8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40.jpeg"/><Relationship Id="rId10" Type="http://schemas.openxmlformats.org/officeDocument/2006/relationships/image" Target="../media/image44.png"/><Relationship Id="rId4" Type="http://schemas.openxmlformats.org/officeDocument/2006/relationships/image" Target="../media/image2.png"/><Relationship Id="rId9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8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9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8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2.png"/><Relationship Id="rId9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2.png"/><Relationship Id="rId9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8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9.jpeg"/><Relationship Id="rId5" Type="http://schemas.openxmlformats.org/officeDocument/2006/relationships/image" Target="../media/image31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8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64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8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67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8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8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70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8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71.jpeg"/><Relationship Id="rId4" Type="http://schemas.openxmlformats.org/officeDocument/2006/relationships/image" Target="../media/image2.png"/><Relationship Id="rId9" Type="http://schemas.openxmlformats.org/officeDocument/2006/relationships/image" Target="../media/image73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8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10.jpeg"/><Relationship Id="rId10" Type="http://schemas.openxmlformats.org/officeDocument/2006/relationships/image" Target="../media/image64.gif"/><Relationship Id="rId4" Type="http://schemas.openxmlformats.org/officeDocument/2006/relationships/image" Target="../media/image2.png"/><Relationship Id="rId9" Type="http://schemas.openxmlformats.org/officeDocument/2006/relationships/image" Target="../media/image76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8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jpeg"/><Relationship Id="rId5" Type="http://schemas.openxmlformats.org/officeDocument/2006/relationships/image" Target="../media/image77.jpe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9.png"/><Relationship Id="rId5" Type="http://schemas.openxmlformats.org/officeDocument/2006/relationships/image" Target="../media/image31.jpe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-71438" y="0"/>
            <a:ext cx="10152063" cy="6335713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solidFill>
                  <a:srgbClr val="4700B8"/>
                </a:solidFill>
                <a:latin typeface="Lucida Calligraphy" pitchFamily="64" charset="0"/>
              </a:rPr>
              <a:t>Rothéneuf est un petit bourg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solidFill>
                  <a:srgbClr val="4700B8"/>
                </a:solidFill>
                <a:latin typeface="Lucida Calligraphy" pitchFamily="64" charset="0"/>
              </a:rPr>
              <a:t> relié à Saint-Malo depuis 1967.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solidFill>
                  <a:srgbClr val="4700B8"/>
                </a:solidFill>
                <a:latin typeface="Lucida Calligraphy" pitchFamily="64" charset="0"/>
              </a:rPr>
              <a:t>Bien connu pour ses Rochers Sculptés, 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solidFill>
                  <a:srgbClr val="4700B8"/>
                </a:solidFill>
                <a:latin typeface="Lucida Calligraphy" pitchFamily="64" charset="0"/>
              </a:rPr>
              <a:t>et le Manoir du Limoëlou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solidFill>
                  <a:srgbClr val="4700B8"/>
                </a:solidFill>
                <a:latin typeface="Lucida Calligraphy" pitchFamily="64" charset="0"/>
              </a:rPr>
              <a:t>(demeure de Jacques Cartier).</a:t>
            </a:r>
          </a:p>
          <a:p>
            <a:pPr algn="ctr">
              <a:lnSpc>
                <a:spcPct val="108000"/>
              </a:lnSpc>
            </a:pPr>
            <a:endParaRPr lang="fr-FR" altLang="fr-FR" sz="2400" b="1">
              <a:solidFill>
                <a:srgbClr val="4700B8"/>
              </a:solidFill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solidFill>
                  <a:srgbClr val="4700B8"/>
                </a:solidFill>
                <a:latin typeface="Lucida Calligraphy" pitchFamily="64" charset="0"/>
              </a:rPr>
              <a:t>Désormais Rothéneuf sera aussi connu 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solidFill>
                  <a:srgbClr val="4700B8"/>
                </a:solidFill>
                <a:latin typeface="Lucida Calligraphy" pitchFamily="64" charset="0"/>
              </a:rPr>
              <a:t>pour sa Galette des Rois 2017</a:t>
            </a:r>
          </a:p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b="1">
                <a:latin typeface="Lucida Calligraphy" pitchFamily="64" charset="0"/>
              </a:rPr>
              <a:t>Création malouine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792163"/>
            <a:ext cx="6667500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638" y="5111750"/>
            <a:ext cx="1012825" cy="94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8567738" y="4981575"/>
            <a:ext cx="13096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6466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altLang="fr-FR" sz="1300" b="1"/>
              <a:t>Avance au clic</a:t>
            </a: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0"/>
            <a:ext cx="6030913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792163"/>
            <a:ext cx="4319587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4905375"/>
            <a:ext cx="514350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  <p:sndAc>
      <p:stSnd loop="1">
        <p:snd r:embed="rId3" name="inst_Dans%20Fisel%20-%20instrumental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6119813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5543550" y="5038725"/>
            <a:ext cx="4176713" cy="10795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Rothéneuf 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longe la côte direction Cancale</a:t>
            </a:r>
          </a:p>
        </p:txBody>
      </p:sp>
      <p:sp>
        <p:nvSpPr>
          <p:cNvPr id="5126" name="AutoShape 6"/>
          <p:cNvSpPr>
            <a:spLocks noChangeArrowheads="1"/>
          </p:cNvSpPr>
          <p:nvPr/>
        </p:nvSpPr>
        <p:spPr bwMode="auto">
          <a:xfrm rot="19380000">
            <a:off x="3438525" y="419100"/>
            <a:ext cx="144463" cy="576263"/>
          </a:xfrm>
          <a:prstGeom prst="downArrow">
            <a:avLst>
              <a:gd name="adj1" fmla="val 50000"/>
              <a:gd name="adj2" fmla="val 99725"/>
            </a:avLst>
          </a:prstGeom>
          <a:solidFill>
            <a:srgbClr val="FF0000"/>
          </a:solidFill>
          <a:ln w="9525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19100"/>
            <a:ext cx="6227762" cy="454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5543550" y="4605338"/>
            <a:ext cx="855663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altLang="fr-FR" sz="900">
                <a:solidFill>
                  <a:srgbClr val="FFFFFF"/>
                </a:solidFill>
              </a:rPr>
              <a:t>www.asexo.fr</a:t>
            </a:r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016125"/>
            <a:ext cx="12192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10080625" cy="6300788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endParaRPr lang="fr-FR" altLang="fr-FR" sz="28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sz="2800" b="1">
                <a:latin typeface="Lucida Calligraphy" pitchFamily="64" charset="0"/>
              </a:rPr>
              <a:t>La Galette des Rois 2017</a:t>
            </a:r>
          </a:p>
          <a:p>
            <a:pPr algn="ctr">
              <a:lnSpc>
                <a:spcPct val="108000"/>
              </a:lnSpc>
            </a:pPr>
            <a:r>
              <a:rPr lang="fr-FR" altLang="fr-FR" sz="2800" b="1">
                <a:latin typeface="Lucida Calligraphy" pitchFamily="64" charset="0"/>
              </a:rPr>
              <a:t>de Rothéneuf</a:t>
            </a:r>
          </a:p>
          <a:p>
            <a:pPr algn="ctr">
              <a:lnSpc>
                <a:spcPct val="108000"/>
              </a:lnSpc>
            </a:pPr>
            <a:r>
              <a:rPr lang="fr-FR" altLang="fr-FR" sz="2800" b="1">
                <a:latin typeface="Lucida Calligraphy" pitchFamily="64" charset="0"/>
              </a:rPr>
              <a:t>et sa surprise malencontreuse</a:t>
            </a:r>
          </a:p>
          <a:p>
            <a:pPr algn="ctr">
              <a:lnSpc>
                <a:spcPct val="108000"/>
              </a:lnSpc>
            </a:pPr>
            <a:r>
              <a:rPr lang="fr-FR" altLang="fr-FR" sz="2800" b="1">
                <a:latin typeface="Lucida Calligraphy" pitchFamily="64" charset="0"/>
              </a:rPr>
              <a:t>Mais rions-en</a:t>
            </a:r>
          </a:p>
          <a:p>
            <a:pPr algn="ctr"/>
            <a:endParaRPr lang="fr-FR" altLang="fr-F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63" y="4468813"/>
            <a:ext cx="47625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38" y="576263"/>
            <a:ext cx="2952750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188913"/>
            <a:ext cx="2952750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152525"/>
            <a:ext cx="5688012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499225" y="5368925"/>
            <a:ext cx="1731963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altLang="fr-FR" sz="900" i="1"/>
              <a:t>Texte Pays malouin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195513" y="647700"/>
            <a:ext cx="5688012" cy="442913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altLang="fr-FR" b="1" i="1"/>
              <a:t>L'affaire des 2 Galettes des Rois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1090613"/>
            <a:ext cx="5827713" cy="456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1584325"/>
            <a:ext cx="14398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4052888"/>
            <a:ext cx="1270000" cy="98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2663825"/>
            <a:ext cx="381635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64770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3959225"/>
            <a:ext cx="2462212" cy="172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863600"/>
            <a:ext cx="4432300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464050" y="3600450"/>
            <a:ext cx="8826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altLang="fr-FR" sz="900" i="1">
                <a:solidFill>
                  <a:srgbClr val="FFFFFF"/>
                </a:solidFill>
              </a:rPr>
              <a:t>Ouest-France</a:t>
            </a:r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815975"/>
            <a:ext cx="4464050" cy="307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2641600"/>
            <a:ext cx="3887787" cy="247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195513" y="647700"/>
            <a:ext cx="5688012" cy="442913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altLang="fr-FR" b="1" i="1"/>
              <a:t>Les retombées médiatiques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13" y="1152525"/>
            <a:ext cx="6324600" cy="360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7180263" y="4543425"/>
            <a:ext cx="8826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altLang="fr-FR" sz="900" i="1"/>
              <a:t>Ouest-France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1047750"/>
            <a:ext cx="6408737" cy="37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450" y="1295400"/>
            <a:ext cx="10795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4032250"/>
            <a:ext cx="129540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10080625" cy="6300788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2400" b="1">
                <a:latin typeface="Lucida Calligraphy" pitchFamily="64" charset="0"/>
              </a:rPr>
              <a:t>Si cela a pu faire grincer 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latin typeface="Lucida Calligraphy" pitchFamily="64" charset="0"/>
              </a:rPr>
              <a:t>des dents quelques personnes,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latin typeface="Lucida Calligraphy" pitchFamily="64" charset="0"/>
              </a:rPr>
              <a:t>la majorité a pris ce fait,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latin typeface="Lucida Calligraphy" pitchFamily="64" charset="0"/>
              </a:rPr>
              <a:t>non intentionnel,</a:t>
            </a:r>
          </a:p>
          <a:p>
            <a:pPr algn="ctr">
              <a:lnSpc>
                <a:spcPct val="108000"/>
              </a:lnSpc>
            </a:pPr>
            <a:r>
              <a:rPr lang="fr-FR" altLang="fr-FR" sz="2400" b="1">
                <a:latin typeface="Lucida Calligraphy" pitchFamily="64" charset="0"/>
              </a:rPr>
              <a:t>avec  humour</a:t>
            </a:r>
          </a:p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sz="2400" b="1">
              <a:latin typeface="Lucida Calligraphy" pitchFamily="64" charset="0"/>
            </a:endParaRPr>
          </a:p>
          <a:p>
            <a:pPr algn="ctr"/>
            <a:endParaRPr lang="fr-FR" altLang="fr-FR"/>
          </a:p>
          <a:p>
            <a:pPr algn="ctr"/>
            <a:endParaRPr lang="fr-FR" altLang="fr-F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600450"/>
            <a:ext cx="2087562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050" y="3171825"/>
            <a:ext cx="3333750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430338" y="622300"/>
            <a:ext cx="7258050" cy="5191125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b="1">
                <a:latin typeface="Lucida Calligraphy" pitchFamily="64" charset="0"/>
              </a:rPr>
              <a:t>Je profite de ce fait divers </a:t>
            </a: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b="1">
                <a:latin typeface="Lucida Calligraphy" pitchFamily="64" charset="0"/>
              </a:rPr>
              <a:t>pour vous faire visiter ce petit bourg</a:t>
            </a: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b="1">
                <a:latin typeface="Lucida Calligraphy" pitchFamily="64" charset="0"/>
              </a:rPr>
              <a:t>qui me tient à coeur</a:t>
            </a: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b="1">
                <a:latin typeface="Lucida Calligraphy" pitchFamily="64" charset="0"/>
              </a:rPr>
              <a:t>parfois méconnu des touristes</a:t>
            </a: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b="1">
                <a:latin typeface="Lucida Calligraphy" pitchFamily="64" charset="0"/>
              </a:rPr>
              <a:t>Voyez ces petits endroits si jolis.</a:t>
            </a: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b="1">
                <a:latin typeface="Lucida Calligraphy" pitchFamily="64" charset="0"/>
              </a:rPr>
              <a:t>Commençons par les lieux à voir et fêtes d été</a:t>
            </a: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631825"/>
            <a:ext cx="6983413" cy="108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47688"/>
            <a:ext cx="6300788" cy="427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13" y="936625"/>
            <a:ext cx="2160587" cy="347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Les Rochers Sculptés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de l'Abbé Fouré </a:t>
            </a:r>
            <a:r>
              <a:rPr lang="fr-FR" altLang="fr-FR" sz="1100" b="1">
                <a:latin typeface="Lucida Calligraphy" pitchFamily="64" charset="0"/>
              </a:rPr>
              <a:t>(A.J Fouéré)</a:t>
            </a:r>
            <a:r>
              <a:rPr lang="fr-FR" altLang="fr-FR" sz="1600" b="1">
                <a:latin typeface="Lucida Calligraphy" pitchFamily="64" charset="0"/>
              </a:rPr>
              <a:t>commencés 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en 1896. Un travail de 16 ans</a:t>
            </a:r>
          </a:p>
        </p:txBody>
      </p:sp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503238"/>
            <a:ext cx="6480175" cy="439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813" y="936625"/>
            <a:ext cx="2185987" cy="347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47688"/>
            <a:ext cx="6300788" cy="427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500" b="1">
                <a:latin typeface="Lucida Calligraphy" pitchFamily="64" charset="0"/>
              </a:rPr>
              <a:t>Les Rochers sculptés</a:t>
            </a:r>
          </a:p>
          <a:p>
            <a:pPr algn="ctr">
              <a:lnSpc>
                <a:spcPct val="108000"/>
              </a:lnSpc>
            </a:pPr>
            <a:r>
              <a:rPr lang="fr-FR" altLang="fr-FR" sz="1500" b="1">
                <a:latin typeface="Lucida Calligraphy" pitchFamily="64" charset="0"/>
              </a:rPr>
              <a:t>ont été énormément altérés</a:t>
            </a:r>
          </a:p>
          <a:p>
            <a:pPr algn="ctr">
              <a:lnSpc>
                <a:spcPct val="108000"/>
              </a:lnSpc>
            </a:pPr>
            <a:r>
              <a:rPr lang="fr-FR" altLang="fr-FR" sz="1500" b="1">
                <a:latin typeface="Lucida Calligraphy" pitchFamily="64" charset="0"/>
              </a:rPr>
              <a:t>par les effets naturels, et jamais</a:t>
            </a:r>
          </a:p>
          <a:p>
            <a:pPr algn="ctr">
              <a:lnSpc>
                <a:spcPct val="108000"/>
              </a:lnSpc>
            </a:pPr>
            <a:r>
              <a:rPr lang="fr-FR" altLang="fr-FR" sz="1500" b="1">
                <a:latin typeface="Lucida Calligraphy" pitchFamily="64" charset="0"/>
              </a:rPr>
              <a:t>sauvegardés en guise de patrimoine</a:t>
            </a:r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576263"/>
            <a:ext cx="3024187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503238"/>
            <a:ext cx="6480175" cy="439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561975"/>
            <a:ext cx="3122613" cy="217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2794000"/>
            <a:ext cx="3095625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2794000"/>
            <a:ext cx="3122613" cy="217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44463"/>
            <a:ext cx="4848225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Manoir du Limoëlou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Demeure de Jacques Cartier</a:t>
            </a:r>
          </a:p>
          <a:p>
            <a:pPr algn="ctr">
              <a:lnSpc>
                <a:spcPct val="108000"/>
              </a:lnSpc>
            </a:pPr>
            <a:r>
              <a:rPr lang="fr-FR" altLang="fr-FR" sz="1200" b="1">
                <a:latin typeface="Lucida Calligraphy" pitchFamily="64" charset="0"/>
              </a:rPr>
              <a:t>(transformé en musée)</a:t>
            </a:r>
          </a:p>
          <a:p>
            <a:pPr algn="ctr">
              <a:lnSpc>
                <a:spcPct val="108000"/>
              </a:lnSpc>
            </a:pPr>
            <a:r>
              <a:rPr lang="fr-FR" altLang="fr-FR" sz="1200" b="1">
                <a:latin typeface="Lucida Calligraphy" pitchFamily="64" charset="0"/>
              </a:rPr>
              <a:t>Spectacle son et lumière en été</a:t>
            </a: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663825"/>
            <a:ext cx="4799012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2808288"/>
            <a:ext cx="3279775" cy="215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763" y="534988"/>
            <a:ext cx="3240087" cy="212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468313"/>
            <a:ext cx="3370263" cy="219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2808288"/>
            <a:ext cx="3279775" cy="215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44463"/>
            <a:ext cx="5026025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2654300"/>
            <a:ext cx="4813300" cy="303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4084638" y="5429250"/>
            <a:ext cx="8826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altLang="fr-FR" sz="900" i="1">
                <a:solidFill>
                  <a:srgbClr val="FFFFFF"/>
                </a:solidFill>
              </a:rPr>
              <a:t>Ouest-France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543550" y="5038725"/>
            <a:ext cx="4176713" cy="1079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Son adorable petite église </a:t>
            </a: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87338"/>
            <a:ext cx="3959225" cy="263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1146175"/>
            <a:ext cx="47625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3135313"/>
            <a:ext cx="3959225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888" y="1146175"/>
            <a:ext cx="4813300" cy="312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15900"/>
            <a:ext cx="3948112" cy="274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3135313"/>
            <a:ext cx="3959225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Cadran Solaire </a:t>
            </a:r>
          </a:p>
          <a:p>
            <a:pPr algn="ctr">
              <a:lnSpc>
                <a:spcPct val="108000"/>
              </a:lnSpc>
            </a:pPr>
            <a:r>
              <a:rPr lang="fr-FR" altLang="fr-FR" sz="1200" b="1">
                <a:latin typeface="Lucida Calligraphy" pitchFamily="64" charset="0"/>
              </a:rPr>
              <a:t>(sur une maison à gauche en allant </a:t>
            </a:r>
          </a:p>
          <a:p>
            <a:pPr algn="ctr">
              <a:lnSpc>
                <a:spcPct val="108000"/>
              </a:lnSpc>
            </a:pPr>
            <a:r>
              <a:rPr lang="fr-FR" altLang="fr-FR" sz="1200" b="1">
                <a:latin typeface="Lucida Calligraphy" pitchFamily="64" charset="0"/>
              </a:rPr>
              <a:t>vers la plage du Havre)</a:t>
            </a: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25" y="685800"/>
            <a:ext cx="3024188" cy="406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666750"/>
            <a:ext cx="3132138" cy="415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1511300"/>
            <a:ext cx="4319588" cy="2624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76200"/>
            <a:ext cx="4248150" cy="28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3109913"/>
            <a:ext cx="4279900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Août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Journée des Créateurs</a:t>
            </a:r>
          </a:p>
        </p:txBody>
      </p:sp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1511300"/>
            <a:ext cx="4319588" cy="2624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76200"/>
            <a:ext cx="4319587" cy="28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3081338"/>
            <a:ext cx="4319588" cy="2805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over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15900"/>
            <a:ext cx="49434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730250"/>
            <a:ext cx="249555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Août 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Journée 1900</a:t>
            </a:r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15900"/>
            <a:ext cx="49434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730250"/>
            <a:ext cx="2495550" cy="375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3095625"/>
            <a:ext cx="410368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3095625"/>
            <a:ext cx="410368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over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400" b="1">
                <a:latin typeface="Lucida Calligraphy" pitchFamily="64" charset="0"/>
              </a:rPr>
              <a:t>Début Septembre</a:t>
            </a:r>
          </a:p>
          <a:p>
            <a:pPr algn="ctr">
              <a:lnSpc>
                <a:spcPct val="108000"/>
              </a:lnSpc>
            </a:pPr>
            <a:r>
              <a:rPr lang="fr-FR" altLang="fr-FR" sz="1400" b="1">
                <a:latin typeface="Lucida Calligraphy" pitchFamily="64" charset="0"/>
              </a:rPr>
              <a:t>Festival des bouses de vaches </a:t>
            </a:r>
          </a:p>
          <a:p>
            <a:pPr algn="ctr">
              <a:lnSpc>
                <a:spcPct val="108000"/>
              </a:lnSpc>
            </a:pPr>
            <a:r>
              <a:rPr lang="fr-FR" altLang="fr-FR" sz="1100" b="1">
                <a:latin typeface="Lucida Calligraphy" pitchFamily="64" charset="0"/>
              </a:rPr>
              <a:t>(spécialité locale) avec concours de palets</a:t>
            </a:r>
          </a:p>
          <a:p>
            <a:pPr algn="ctr">
              <a:lnSpc>
                <a:spcPct val="108000"/>
              </a:lnSpc>
            </a:pPr>
            <a:r>
              <a:rPr lang="fr-FR" altLang="fr-FR" sz="1100" b="1">
                <a:latin typeface="Lucida Calligraphy" pitchFamily="64" charset="0"/>
              </a:rPr>
              <a:t>et vide -grenier .Ambiance guinguette</a:t>
            </a: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1008063"/>
            <a:ext cx="6096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1008063"/>
            <a:ext cx="60960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over dir="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411288" y="641350"/>
            <a:ext cx="7258050" cy="5191125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b="1">
                <a:latin typeface="Lucida Calligraphy" pitchFamily="64" charset="0"/>
              </a:rPr>
              <a:t>Les plages de ce petit Bourg</a:t>
            </a:r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1079500"/>
            <a:ext cx="3657600" cy="330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1079500"/>
            <a:ext cx="3743325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heel spokes="8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Plage du Pont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La plus chaude, idéale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Mai juin septembre car pas foule</a:t>
            </a: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503238"/>
            <a:ext cx="6119812" cy="421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15900"/>
            <a:ext cx="6696075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013" y="1871663"/>
            <a:ext cx="23812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792163"/>
            <a:ext cx="3024188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Plage de la Varde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Idéale pour la surveillance 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des enfants</a:t>
            </a: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503238"/>
            <a:ext cx="6119812" cy="421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15900"/>
            <a:ext cx="6696075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138" y="1728788"/>
            <a:ext cx="18002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338" y="647700"/>
            <a:ext cx="1531937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5543550" y="5038725"/>
            <a:ext cx="4176713" cy="1079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500" b="1" u="sng">
                <a:latin typeface="Lucida Calligraphy" pitchFamily="64" charset="0"/>
              </a:rPr>
              <a:t>Plage du Nicet</a:t>
            </a:r>
          </a:p>
          <a:p>
            <a:pPr algn="ctr">
              <a:lnSpc>
                <a:spcPct val="108000"/>
              </a:lnSpc>
            </a:pPr>
            <a:r>
              <a:rPr lang="fr-FR" altLang="fr-FR" sz="1500" b="1">
                <a:latin typeface="Lucida Calligraphy" pitchFamily="64" charset="0"/>
              </a:rPr>
              <a:t>Très à l' abri mais il faudra </a:t>
            </a:r>
          </a:p>
          <a:p>
            <a:pPr algn="ctr">
              <a:lnSpc>
                <a:spcPct val="108000"/>
              </a:lnSpc>
            </a:pPr>
            <a:r>
              <a:rPr lang="fr-FR" altLang="fr-FR" sz="1500" b="1">
                <a:latin typeface="Lucida Calligraphy" pitchFamily="64" charset="0"/>
              </a:rPr>
              <a:t>remonter, l escalier très pentu </a:t>
            </a:r>
          </a:p>
          <a:p>
            <a:pPr algn="ctr">
              <a:lnSpc>
                <a:spcPct val="108000"/>
              </a:lnSpc>
            </a:pPr>
            <a:r>
              <a:rPr lang="fr-FR" altLang="fr-FR" sz="1500" b="1">
                <a:latin typeface="Lucida Calligraphy" pitchFamily="64" charset="0"/>
              </a:rPr>
              <a:t>et là dur dur...</a:t>
            </a:r>
          </a:p>
        </p:txBody>
      </p:sp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503238"/>
            <a:ext cx="6119812" cy="421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15900"/>
            <a:ext cx="6696075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1655763"/>
            <a:ext cx="2087562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503238"/>
            <a:ext cx="11525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503238"/>
            <a:ext cx="6119812" cy="421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Plage du val</a:t>
            </a:r>
          </a:p>
        </p:txBody>
      </p:sp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15900"/>
            <a:ext cx="6696075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13" y="1368425"/>
            <a:ext cx="223202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8" y="576263"/>
            <a:ext cx="2657475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Mon endroit préféré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Plage du Havre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Marée basse et marée haute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503238"/>
            <a:ext cx="6119812" cy="421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15900"/>
            <a:ext cx="6696075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363" y="1839913"/>
            <a:ext cx="1905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9588" y="-1095375"/>
            <a:ext cx="2943226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720725"/>
            <a:ext cx="3455988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431800"/>
            <a:ext cx="61690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5543550" y="5040313"/>
            <a:ext cx="4176713" cy="10795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 anchorCtr="1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endParaRPr lang="fr-FR" altLang="fr-FR" sz="1600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r>
              <a:rPr lang="fr-FR" altLang="fr-FR" sz="1600" b="1" u="sng">
                <a:latin typeface="Lucida Calligraphy" pitchFamily="64" charset="0"/>
              </a:rPr>
              <a:t>Plage du Havre 2</a:t>
            </a:r>
          </a:p>
          <a:p>
            <a:pPr algn="ctr">
              <a:lnSpc>
                <a:spcPct val="108000"/>
              </a:lnSpc>
            </a:pPr>
            <a:r>
              <a:rPr lang="fr-FR" altLang="fr-FR" sz="1600" b="1">
                <a:latin typeface="Lucida Calligraphy" pitchFamily="64" charset="0"/>
              </a:rPr>
              <a:t>Vue aérienne à marée basse</a:t>
            </a:r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15900"/>
            <a:ext cx="6696075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5532438" y="4389438"/>
            <a:ext cx="992187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altLang="fr-FR" sz="900" i="1">
                <a:solidFill>
                  <a:srgbClr val="FFFFFF"/>
                </a:solidFill>
              </a:rPr>
              <a:t>SurvoldeFrance</a:t>
            </a:r>
          </a:p>
        </p:txBody>
      </p:sp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5" y="1584325"/>
            <a:ext cx="2160588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0"/>
            <a:ext cx="3176587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5832475"/>
            <a:ext cx="3176588" cy="46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411288" y="641350"/>
            <a:ext cx="7258050" cy="5191125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  <a:p>
            <a:pPr algn="ctr">
              <a:lnSpc>
                <a:spcPct val="108000"/>
              </a:lnSpc>
            </a:pPr>
            <a:endParaRPr lang="fr-FR" altLang="fr-FR" b="1">
              <a:latin typeface="Lucida Calligraphy" pitchFamily="64" charset="0"/>
            </a:endParaRP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285875"/>
            <a:ext cx="6919913" cy="324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4751388"/>
            <a:ext cx="714375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lus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0"/>
            <a:ext cx="898525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4625"/>
            <a:ext cx="19812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fr-FR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fr-FR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fr-FR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fr-FR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347</Words>
  <Application>Microsoft Office PowerPoint</Application>
  <PresentationFormat>Personnalisé</PresentationFormat>
  <Paragraphs>141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25</vt:i4>
      </vt:variant>
    </vt:vector>
  </HeadingPairs>
  <TitlesOfParts>
    <vt:vector size="32" baseType="lpstr">
      <vt:lpstr>Times New Roman</vt:lpstr>
      <vt:lpstr>Arial</vt:lpstr>
      <vt:lpstr>Microsoft YaHei</vt:lpstr>
      <vt:lpstr>Segoe UI</vt:lpstr>
      <vt:lpstr>Lucida Calligraphy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</dc:creator>
  <cp:lastModifiedBy>marie claire</cp:lastModifiedBy>
  <cp:revision>18</cp:revision>
  <cp:lastPrinted>1601-01-01T00:00:00Z</cp:lastPrinted>
  <dcterms:created xsi:type="dcterms:W3CDTF">2014-12-21T11:23:09Z</dcterms:created>
  <dcterms:modified xsi:type="dcterms:W3CDTF">2017-01-15T17:55:51Z</dcterms:modified>
</cp:coreProperties>
</file>