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swG8RBDlkGrpEL2gngdbKw==" hashData="H1tzhzbjogF2Plzqwwbs1VI8D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446" y="-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alt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732F81A7-D0E4-4ECB-A48B-3F0E6408AF3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7124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7D4F1B5-2812-44C6-8369-7FD05FBF7592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BFACE4-689C-4C08-B287-85279651C4C9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8B6337C-3D80-48DC-9B32-663D457FCBFB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169B9D-E10F-4B63-B915-ADC223932CD0}" type="slidenum">
              <a:rPr lang="fr-FR" altLang="fr-FR"/>
              <a:pPr/>
              <a:t>4</a:t>
            </a:fld>
            <a:endParaRPr lang="fr-FR" alt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5873559-3AC8-4473-B353-5BC23FEE5A36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08FF83A-44E3-42A3-957C-A1CF44AB258D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CF0AFF-D782-42F2-B1C8-E5802B043F5E}" type="slidenum">
              <a:rPr lang="fr-FR" altLang="fr-FR"/>
              <a:pPr/>
              <a:t>7</a:t>
            </a:fld>
            <a:endParaRPr lang="fr-FR" alt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EAB842-4459-491F-BF75-F7D690226FDA}" type="slidenum">
              <a:rPr lang="fr-FR" altLang="fr-FR"/>
              <a:pPr/>
              <a:t>8</a:t>
            </a:fld>
            <a:endParaRPr lang="fr-FR" alt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486BF49-6366-417B-9364-2C3DE38DADDA}" type="slidenum">
              <a:rPr lang="fr-FR" altLang="fr-FR"/>
              <a:pPr/>
              <a:t>9</a:t>
            </a:fld>
            <a:endParaRPr lang="fr-FR" alt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401249-D659-405D-AAC1-9BCD3C53E0E7}" type="slidenum">
              <a:rPr lang="fr-FR" altLang="fr-FR"/>
              <a:pPr/>
              <a:t>10</a:t>
            </a:fld>
            <a:endParaRPr lang="fr-FR" alt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48E71E-E52B-46C7-90A2-D9DE0F22AB0D}" type="slidenum">
              <a:rPr lang="fr-FR" altLang="fr-FR"/>
              <a:pPr/>
              <a:t>11</a:t>
            </a:fld>
            <a:endParaRPr lang="fr-FR" alt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A4A83A-03C6-40A4-8180-6ED5F52100FE}" type="slidenum">
              <a:rPr lang="fr-FR" altLang="fr-FR"/>
              <a:pPr/>
              <a:t>12</a:t>
            </a:fld>
            <a:endParaRPr lang="fr-FR" alt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F05EFE3-B2F8-49A8-803B-9352EBD65584}" type="slidenum">
              <a:rPr lang="fr-FR" altLang="fr-FR"/>
              <a:pPr/>
              <a:t>13</a:t>
            </a:fld>
            <a:endParaRPr lang="fr-FR" alt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6FA0D8-37E5-4661-BF8A-F7DD15A459B2}" type="slidenum">
              <a:rPr lang="fr-FR" altLang="fr-FR"/>
              <a:pPr/>
              <a:t>14</a:t>
            </a:fld>
            <a:endParaRPr lang="fr-FR" alt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94D57A-6C59-4657-A8CB-1A753A9E65DE}" type="slidenum">
              <a:rPr lang="fr-FR" altLang="fr-FR"/>
              <a:pPr/>
              <a:t>15</a:t>
            </a:fld>
            <a:endParaRPr lang="fr-FR" alt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C1F190-33DB-4807-A9ED-CB194841F0AB}" type="slidenum">
              <a:rPr lang="fr-FR" altLang="fr-FR"/>
              <a:pPr/>
              <a:t>16</a:t>
            </a:fld>
            <a:endParaRPr lang="fr-FR" alt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C1C52E-B96E-439A-95BC-7102AD3E9475}" type="slidenum">
              <a:rPr lang="fr-FR" altLang="fr-FR"/>
              <a:pPr/>
              <a:t>17</a:t>
            </a:fld>
            <a:endParaRPr lang="fr-FR" alt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55E5CC-3DFD-4E04-8457-D3097671280E}" type="slidenum">
              <a:rPr lang="fr-FR" altLang="fr-FR"/>
              <a:pPr/>
              <a:t>18</a:t>
            </a:fld>
            <a:endParaRPr lang="fr-FR" alt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57EBFC-F4BC-4F31-8AE1-5B164A7A1E1F}" type="slidenum">
              <a:rPr lang="fr-FR" altLang="fr-FR"/>
              <a:pPr/>
              <a:t>19</a:t>
            </a:fld>
            <a:endParaRPr lang="fr-FR" alt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EE2F2D9-4855-4782-8F76-826FAA33FB4A}" type="slidenum">
              <a:rPr lang="fr-FR" altLang="fr-FR"/>
              <a:pPr/>
              <a:t>20</a:t>
            </a:fld>
            <a:endParaRPr lang="fr-FR" alt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A5053D-83BF-4BF7-B72A-9812737B055B}" type="slidenum">
              <a:rPr lang="fr-FR" altLang="fr-FR"/>
              <a:pPr/>
              <a:t>21</a:t>
            </a:fld>
            <a:endParaRPr lang="fr-FR" alt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2411CD-A517-40C1-9979-8C40DF51C7A4}" type="slidenum">
              <a:rPr lang="fr-FR" altLang="fr-FR"/>
              <a:pPr/>
              <a:t>22</a:t>
            </a:fld>
            <a:endParaRPr lang="fr-FR" alt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B002161-979A-4001-ADCB-1A812F05B4FD}" type="slidenum">
              <a:rPr lang="fr-FR" altLang="fr-FR"/>
              <a:pPr/>
              <a:t>23</a:t>
            </a:fld>
            <a:endParaRPr lang="fr-FR" alt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7DF2F53-859B-45A6-9D56-6396FC1F9EB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326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7E1AC35-EB21-483C-AB99-ABD4CA390DB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9058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2ABE10F-6177-463A-B5DF-3CE255773E2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339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F2AAEED-C2F3-4A2A-ADBB-1C07E5025B1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7699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8169338-3A71-4568-97FE-E265448F2D5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3719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F3EA691-2D8E-416F-B120-17B1F08B960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8968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71B4BB-2D3E-433B-A401-BAEC65CF6B9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4158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E280B3-412C-463B-9313-8210FF671FC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010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ABC421C-6979-412F-80E9-9EA765A43E1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1518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2C71270-A4A7-4AF2-B6BA-668C4D7C0B9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1130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804FAD6-CAA3-4304-B186-843BBA6AB99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2172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7C99E051-6C0D-445A-B9B0-A895F2C38B4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762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plan de texte</a:t>
            </a:r>
          </a:p>
          <a:p>
            <a:pPr lvl="1"/>
            <a:r>
              <a:rPr lang="en-GB" altLang="fr-FR" smtClean="0"/>
              <a:t>Second niveau de plan</a:t>
            </a:r>
          </a:p>
          <a:p>
            <a:pPr lvl="2"/>
            <a:r>
              <a:rPr lang="en-GB" altLang="fr-FR" smtClean="0"/>
              <a:t>Troisième niveau de plan</a:t>
            </a:r>
          </a:p>
          <a:p>
            <a:pPr lvl="3"/>
            <a:r>
              <a:rPr lang="en-GB" altLang="fr-FR" smtClean="0"/>
              <a:t>Quatrième niveau de plan</a:t>
            </a:r>
          </a:p>
          <a:p>
            <a:pPr lvl="4"/>
            <a:r>
              <a:rPr lang="en-GB" altLang="fr-FR" smtClean="0"/>
              <a:t>Cinquième niveau de plan</a:t>
            </a:r>
          </a:p>
          <a:p>
            <a:pPr lvl="4"/>
            <a:r>
              <a:rPr lang="en-GB" altLang="fr-FR" smtClean="0"/>
              <a:t>Sixième niveau de plan</a:t>
            </a:r>
          </a:p>
          <a:p>
            <a:pPr lvl="4"/>
            <a:r>
              <a:rPr lang="en-GB" altLang="fr-FR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4E1189A4-708F-42D9-AC78-23E886EB11A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12.jpe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gif"/><Relationship Id="rId10" Type="http://schemas.openxmlformats.org/officeDocument/2006/relationships/image" Target="../media/image29.png"/><Relationship Id="rId4" Type="http://schemas.openxmlformats.org/officeDocument/2006/relationships/image" Target="../media/image23.gif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://pourquinousprendton.blogspot.fr/2014/04/hollande-valls-qui-est-surnomme-granule.html" TargetMode="Externa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10152063" cy="755967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1552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98000"/>
              </a:lnSpc>
            </a:pPr>
            <a:r>
              <a:rPr lang="fr-FR" altLang="fr-FR" sz="2600" b="1" i="1" u="sng">
                <a:solidFill>
                  <a:srgbClr val="FF0000"/>
                </a:solidFill>
                <a:latin typeface="Bookman Old Style" pitchFamily="16" charset="0"/>
              </a:rPr>
              <a:t>Course , foire et marché aux Socialistes</a:t>
            </a: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Noms donnés par les habitants des Côtes-du-Nord,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aujourd' hui les Côtes-d' Armor (Bretagne) au début XXème.</a:t>
            </a: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400" b="1" i="1" u="sng">
                <a:solidFill>
                  <a:srgbClr val="FF0000"/>
                </a:solidFill>
                <a:latin typeface="Bookman Old Style" pitchFamily="16" charset="0"/>
              </a:rPr>
              <a:t>L' explication</a:t>
            </a:r>
          </a:p>
          <a:p>
            <a:pPr algn="ctr">
              <a:lnSpc>
                <a:spcPct val="98000"/>
              </a:lnSpc>
            </a:pPr>
            <a:endParaRPr lang="fr-FR" altLang="fr-FR" sz="24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En Bretagne , le verrat (cochon mâle) que l' on gardait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 pour engraissement était appelé socialiste, 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car il ne faisait que manger 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et accessoirement s'occuper des truies.</a:t>
            </a: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Création Malouine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6408738"/>
            <a:ext cx="95250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5219700"/>
            <a:ext cx="2592387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circle/>
    <p:sndAc>
      <p:stSnd loop="1">
        <p:snd r:embed="rId3" name="strauss%20Radetzky%20March%20-%20Johann%20Strauss%20Sr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719138"/>
            <a:ext cx="8640763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647700"/>
            <a:ext cx="8477250" cy="626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431800"/>
            <a:ext cx="8928100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647700"/>
            <a:ext cx="8496300" cy="619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671513"/>
            <a:ext cx="8496300" cy="616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762000"/>
            <a:ext cx="8572500" cy="607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720725"/>
            <a:ext cx="8351837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720725"/>
            <a:ext cx="8264525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712788"/>
            <a:ext cx="9567862" cy="622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647700"/>
            <a:ext cx="8870950" cy="662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10152063" cy="755967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2056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98000"/>
              </a:lnSpc>
            </a:pPr>
            <a:r>
              <a:rPr lang="fr-FR" altLang="fr-FR" sz="2800" b="1" i="1" u="sng">
                <a:solidFill>
                  <a:srgbClr val="FF0000"/>
                </a:solidFill>
                <a:latin typeface="Bookman Old Style" pitchFamily="16" charset="0"/>
              </a:rPr>
              <a:t>Quand La réalité rattrape l' Histoire</a:t>
            </a:r>
          </a:p>
          <a:p>
            <a:pPr algn="ctr">
              <a:lnSpc>
                <a:spcPct val="98000"/>
              </a:lnSpc>
            </a:pPr>
            <a:endParaRPr lang="fr-FR" altLang="fr-FR" sz="2000" b="1" i="1" u="sng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L' engraissement continue...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à coups de délits (d' engraissement financier)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 </a:t>
            </a: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C' est la Présidence dite normale du Président Hollande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pour une République exemplaire.</a:t>
            </a: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Actuellement 57 personnalités PS condamnées, 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sont toujours en poste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au Gouvernement ou au Parti Socialiste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(Maire, Député, Conseiller Régional etc...)</a:t>
            </a: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4773613"/>
            <a:ext cx="3240088" cy="235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4773613"/>
            <a:ext cx="3240088" cy="246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10152063" cy="755967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2056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98000"/>
              </a:lnSpc>
            </a:pPr>
            <a:endParaRPr lang="fr-FR" altLang="fr-FR" sz="2800" b="1" i="1" u="sng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solidFill>
                <a:srgbClr val="FF0000"/>
              </a:solidFill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 u="sng">
                <a:solidFill>
                  <a:srgbClr val="FF0000"/>
                </a:solidFill>
                <a:latin typeface="Bookman Old Style" pitchFamily="16" charset="0"/>
              </a:rPr>
              <a:t>Jean François Cambadelis.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 </a:t>
            </a:r>
            <a:r>
              <a:rPr lang="fr-FR" altLang="fr-FR" sz="1600" b="1" i="1">
                <a:latin typeface="Bookman Old Style" pitchFamily="16" charset="0"/>
              </a:rPr>
              <a:t>Secrétaire Général du PS : recel d' abus de confiance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(a reçu rémunération à titre d activité fictive)</a:t>
            </a:r>
          </a:p>
          <a:p>
            <a:pPr algn="ctr">
              <a:lnSpc>
                <a:spcPct val="98000"/>
              </a:lnSpc>
            </a:pPr>
            <a:endParaRPr lang="fr-FR" altLang="fr-FR" sz="16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 u="sng">
                <a:solidFill>
                  <a:srgbClr val="FF0000"/>
                </a:solidFill>
                <a:latin typeface="Bookman Old Style" pitchFamily="16" charset="0"/>
              </a:rPr>
              <a:t>Jean Marc Ayrault.</a:t>
            </a: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 </a:t>
            </a:r>
            <a:r>
              <a:rPr lang="fr-FR" altLang="fr-FR" sz="1600" b="1" i="1">
                <a:latin typeface="Bookman Old Style" pitchFamily="16" charset="0"/>
              </a:rPr>
              <a:t>Delit de favoritisme offre marché public.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1</a:t>
            </a:r>
            <a:r>
              <a:rPr lang="fr-FR" altLang="fr-FR" sz="1600" b="1" i="1" baseline="33000">
                <a:latin typeface="Bookman Old Style" pitchFamily="16" charset="0"/>
              </a:rPr>
              <a:t>er</a:t>
            </a:r>
            <a:r>
              <a:rPr lang="fr-FR" altLang="fr-FR" sz="1600" b="1" i="1">
                <a:latin typeface="Bookman Old Style" pitchFamily="16" charset="0"/>
              </a:rPr>
              <a:t> Ministre 2012-2014  et Ministre des Affaires Etrangères depuis 02-2016</a:t>
            </a:r>
          </a:p>
          <a:p>
            <a:pPr algn="ctr">
              <a:lnSpc>
                <a:spcPct val="98000"/>
              </a:lnSpc>
            </a:pPr>
            <a:endParaRPr lang="fr-FR" altLang="fr-FR" sz="16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 u="sng">
                <a:solidFill>
                  <a:srgbClr val="FF0000"/>
                </a:solidFill>
                <a:latin typeface="Bookman Old Style" pitchFamily="16" charset="0"/>
              </a:rPr>
              <a:t>Anne Hidalgo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Infraction à la législation sur la durée 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du temps de travail.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Maire de Paris</a:t>
            </a:r>
          </a:p>
          <a:p>
            <a:pPr algn="ctr">
              <a:lnSpc>
                <a:spcPct val="98000"/>
              </a:lnSpc>
            </a:pPr>
            <a:endParaRPr lang="fr-FR" altLang="fr-FR" sz="16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 u="sng">
                <a:solidFill>
                  <a:srgbClr val="FF0000"/>
                </a:solidFill>
                <a:latin typeface="Bookman Old Style" pitchFamily="16" charset="0"/>
              </a:rPr>
              <a:t>François Rebsamen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Utilisation de fonds publics à des fins personnelles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Nommé Ministre du travail en 2014 et démissionne en 2015 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pour revenir maire de Dijon.</a:t>
            </a:r>
          </a:p>
          <a:p>
            <a:pPr algn="ctr">
              <a:lnSpc>
                <a:spcPct val="98000"/>
              </a:lnSpc>
            </a:pPr>
            <a:endParaRPr lang="fr-FR" altLang="fr-FR" sz="16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2000" b="1" i="1">
                <a:latin typeface="Bookman Old Style" pitchFamily="16" charset="0"/>
              </a:rPr>
              <a:t>Bien d'autres </a:t>
            </a:r>
            <a:r>
              <a:rPr lang="fr-FR" altLang="fr-FR" sz="1600" b="1" i="1">
                <a:latin typeface="Bookman Old Style" pitchFamily="16" charset="0"/>
              </a:rPr>
              <a:t>comme Jean Noel Guérini, Ségolène Royal ,</a:t>
            </a: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latin typeface="Bookman Old Style" pitchFamily="16" charset="0"/>
              </a:rPr>
              <a:t> Christine Taubira, Jean Paul Huchon etc...</a:t>
            </a:r>
          </a:p>
          <a:p>
            <a:pPr algn="ctr">
              <a:lnSpc>
                <a:spcPct val="98000"/>
              </a:lnSpc>
            </a:pPr>
            <a:endParaRPr lang="fr-FR" altLang="fr-FR" sz="1600" b="1" i="1"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r>
              <a:rPr lang="fr-FR" altLang="fr-FR" sz="1600" b="1" i="1">
                <a:solidFill>
                  <a:srgbClr val="FF0000"/>
                </a:solidFill>
                <a:latin typeface="Bookman Old Style" pitchFamily="16" charset="0"/>
              </a:rPr>
              <a:t>Et ceux qui vous ont choqué au cours du mandat de F. Hollande</a:t>
            </a:r>
          </a:p>
          <a:p>
            <a:pPr algn="ctr">
              <a:lnSpc>
                <a:spcPct val="98000"/>
              </a:lnSpc>
            </a:pPr>
            <a:endParaRPr lang="fr-FR" altLang="fr-FR" sz="1600" b="1" i="1">
              <a:solidFill>
                <a:srgbClr val="FF0000"/>
              </a:solidFill>
              <a:latin typeface="Bookman Old Style" pitchFamily="16" charset="0"/>
            </a:endParaRPr>
          </a:p>
          <a:p>
            <a:pPr algn="ctr">
              <a:lnSpc>
                <a:spcPct val="98000"/>
              </a:lnSpc>
            </a:pPr>
            <a:endParaRPr lang="fr-FR" altLang="fr-FR" sz="2000" b="1" i="1">
              <a:latin typeface="Bookman Old Style" pitchFamily="16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1044575"/>
            <a:ext cx="812482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755650" y="5400675"/>
            <a:ext cx="856773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tIns="14112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sz="1600" b="1" i="1"/>
              <a:t>Droit dans les yeux </a:t>
            </a:r>
            <a:r>
              <a:rPr lang="fr-FR" altLang="fr-FR" sz="1600" b="1" i="1">
                <a:solidFill>
                  <a:srgbClr val="FF0000"/>
                </a:solidFill>
              </a:rPr>
              <a:t>le Ministre du Budget Cahuzac</a:t>
            </a:r>
            <a:r>
              <a:rPr lang="fr-FR" altLang="fr-FR" sz="1600" b="1" i="1"/>
              <a:t> certifie ne pas et n' avoir jamais </a:t>
            </a:r>
          </a:p>
          <a:p>
            <a:pPr algn="ctr"/>
            <a:r>
              <a:rPr lang="fr-FR" altLang="fr-FR" sz="1600" b="1" i="1"/>
              <a:t>fraudé. Ceci devant Bourdin et devant l' Assemblée.</a:t>
            </a:r>
          </a:p>
          <a:p>
            <a:pPr algn="ctr"/>
            <a:r>
              <a:rPr lang="fr-FR" altLang="fr-FR" sz="1600" b="1" i="1"/>
              <a:t>On attend la condamnation réelle et définitive...pour ses comptes dissimulés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0152063" cy="765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47700"/>
            <a:ext cx="8135938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55650" y="5280025"/>
            <a:ext cx="856773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tIns="14112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sz="1600" b="1" i="1"/>
              <a:t>Thévenoud membre du gouvernement viré 9 jours après sa nomination...</a:t>
            </a:r>
          </a:p>
          <a:p>
            <a:pPr algn="ctr"/>
            <a:r>
              <a:rPr lang="fr-FR" altLang="fr-FR" sz="1600" b="1" i="1"/>
              <a:t> atteint de phobie administrative</a:t>
            </a:r>
          </a:p>
          <a:p>
            <a:pPr algn="ctr"/>
            <a:r>
              <a:rPr lang="fr-FR" altLang="fr-FR" sz="1600" b="1" i="1"/>
              <a:t>Il ne paye pas ses impôts , loyer et autres..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0152063" cy="765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503238"/>
            <a:ext cx="8064500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755650" y="4824413"/>
            <a:ext cx="856773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tIns="14112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sz="1600" b="1" i="1"/>
              <a:t>Syvie Andrieux . Députée condamnée pour détournements de fonds publics, </a:t>
            </a:r>
          </a:p>
          <a:p>
            <a:pPr algn="ctr"/>
            <a:r>
              <a:rPr lang="fr-FR" altLang="fr-FR" sz="1600" b="1" i="1"/>
              <a:t>siège toujours à l Assemblée avec un bracelet électronique , vote les lois </a:t>
            </a:r>
          </a:p>
          <a:p>
            <a:pPr algn="ctr"/>
            <a:r>
              <a:rPr lang="fr-FR" altLang="fr-FR" sz="1600" b="1" i="1"/>
              <a:t>et perçoit ses indemnités de députée...pas belle la vie !!!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0153650" cy="765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503238"/>
            <a:ext cx="8064500" cy="432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755650" y="4824413"/>
            <a:ext cx="856773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tIns="14112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sz="1600" b="1" i="1"/>
              <a:t>Aquilino Morelle, Conseiller écouté du Président Hollande,</a:t>
            </a:r>
          </a:p>
          <a:p>
            <a:pPr algn="ctr"/>
            <a:r>
              <a:rPr lang="fr-FR" altLang="fr-FR" sz="1600" b="1" i="1"/>
              <a:t> fait cirer ses 30 paires de chaussures luxueuses, </a:t>
            </a:r>
          </a:p>
          <a:p>
            <a:pPr algn="ctr"/>
            <a:r>
              <a:rPr lang="fr-FR" altLang="fr-FR" sz="1600" b="1" i="1"/>
              <a:t>dans une dépendance de  l' Elysée...et aussi utilisation des moyens de la République</a:t>
            </a:r>
          </a:p>
          <a:p>
            <a:pPr algn="ctr"/>
            <a:r>
              <a:rPr lang="fr-FR" altLang="fr-FR" sz="1600" b="1" i="1"/>
              <a:t>pour des affaires privées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3650" cy="765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576263"/>
            <a:ext cx="6381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557213"/>
            <a:ext cx="6381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6119813"/>
            <a:ext cx="79216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8" y="522288"/>
            <a:ext cx="493712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0" y="503238"/>
            <a:ext cx="4318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438" y="484188"/>
            <a:ext cx="6381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638" y="468313"/>
            <a:ext cx="6381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838" y="779463"/>
            <a:ext cx="477837" cy="41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773113"/>
            <a:ext cx="503238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6048375"/>
            <a:ext cx="5334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238" y="5999163"/>
            <a:ext cx="431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3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3" y="5884863"/>
            <a:ext cx="565150" cy="37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4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815013"/>
            <a:ext cx="5651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5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44463"/>
            <a:ext cx="2160587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6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-269875"/>
            <a:ext cx="2519363" cy="251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7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88" y="-201613"/>
            <a:ext cx="2519362" cy="228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8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49213"/>
            <a:ext cx="2160588" cy="227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9" name="Picture 1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41875"/>
            <a:ext cx="2519363" cy="271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0" name="Picture 2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038" y="4978400"/>
            <a:ext cx="2376487" cy="275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1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871663"/>
            <a:ext cx="8783638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2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5062538"/>
            <a:ext cx="244792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3" name="Picture 2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5" y="4356100"/>
            <a:ext cx="431482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2471738"/>
            <a:ext cx="57150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6480175" y="1079500"/>
            <a:ext cx="2447925" cy="1728788"/>
          </a:xfrm>
          <a:prstGeom prst="wedgeRoundRectCallout">
            <a:avLst>
              <a:gd name="adj1" fmla="val -91079"/>
              <a:gd name="adj2" fmla="val 146435"/>
              <a:gd name="adj3" fmla="val 16667"/>
            </a:avLst>
          </a:prstGeom>
          <a:solidFill>
            <a:srgbClr val="729FCF"/>
          </a:solidFill>
          <a:ln w="9525" cap="flat">
            <a:solidFill>
              <a:srgbClr val="3465A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9112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sz="1600" b="1" i="1"/>
              <a:t>Lequel</a:t>
            </a:r>
          </a:p>
          <a:p>
            <a:pPr algn="ctr"/>
            <a:r>
              <a:rPr lang="fr-FR" altLang="fr-FR" sz="1600" b="1" i="1"/>
              <a:t>sera le survivant ?</a:t>
            </a:r>
          </a:p>
          <a:p>
            <a:pPr algn="ctr"/>
            <a:r>
              <a:rPr lang="fr-FR" altLang="fr-FR" sz="1600" b="1" i="1"/>
              <a:t>Et sera t' il </a:t>
            </a:r>
          </a:p>
          <a:p>
            <a:pPr algn="ctr"/>
            <a:r>
              <a:rPr lang="fr-FR" altLang="fr-FR" sz="1600" b="1" i="1"/>
              <a:t> normal ?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36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8" y="1816100"/>
            <a:ext cx="2781300" cy="315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36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checker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647700"/>
            <a:ext cx="820737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5" name="Rectangle 3">
            <a:hlinkClick r:id="rId5"/>
          </p:cNvPr>
          <p:cNvSpPr>
            <a:spLocks noChangeArrowheads="1"/>
          </p:cNvSpPr>
          <p:nvPr/>
        </p:nvSpPr>
        <p:spPr bwMode="auto">
          <a:xfrm>
            <a:off x="936625" y="5111750"/>
            <a:ext cx="856773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tIns="15876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/>
              <a:t>Source-avril 2014...Pourquinous prendton.blogspot...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36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1013777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944688"/>
            <a:ext cx="508635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36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over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4625"/>
            <a:ext cx="19812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4535488"/>
            <a:ext cx="1905000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428</Words>
  <Application>Microsoft Office PowerPoint</Application>
  <PresentationFormat>Personnalisé</PresentationFormat>
  <Paragraphs>105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9" baseType="lpstr">
      <vt:lpstr>Times New Roman</vt:lpstr>
      <vt:lpstr>Arial</vt:lpstr>
      <vt:lpstr>Microsoft YaHei</vt:lpstr>
      <vt:lpstr>Segoe UI</vt:lpstr>
      <vt:lpstr>Bookman Old Style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</dc:creator>
  <cp:lastModifiedBy>marie claire</cp:lastModifiedBy>
  <cp:revision>7</cp:revision>
  <cp:lastPrinted>1601-01-01T00:00:00Z</cp:lastPrinted>
  <dcterms:created xsi:type="dcterms:W3CDTF">2017-01-10T20:43:42Z</dcterms:created>
  <dcterms:modified xsi:type="dcterms:W3CDTF">2017-01-14T07:58:32Z</dcterms:modified>
</cp:coreProperties>
</file>