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1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3" r:id="rId16"/>
    <p:sldId id="274" r:id="rId17"/>
    <p:sldId id="275" r:id="rId18"/>
    <p:sldId id="270" r:id="rId1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0A9479A-F857-4DBC-AFEF-DFB97D48B62D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52D69A8-5144-44BB-BEB3-D662C424AE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A632E7-FCED-4D69-94F7-CAAF593FE0C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C6237-4DEB-4A6F-867F-2A231CD646D7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C63E4-A0C3-4EA8-87C5-AE517742C2C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9105A-211C-4FD6-A785-360C538B9DAE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C8B3C-37A2-4940-88D3-3E9FBCCF0B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D96CF-31B4-4753-B19D-CB198AAA4342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D17CC-04EC-4EC1-851E-34599D87AB1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D3820-AFC9-4A2F-84F9-56DA710213CC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FE121-364F-4C50-A5C0-1159BF28ABB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5721B-87F4-4180-A331-445DC1AC13D1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66C25-4A50-418A-84EA-65DD8B2216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9EDF5-F4AB-4A4D-8768-91EC1106B7E0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8F368-61DB-4B1F-953B-C3BCB5DE03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AE090-B1D4-4B09-9EC7-5538061A8CCF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82216-CE71-4960-8810-24AE9A76CA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9FC96-A587-45E2-9058-301A8187E5DE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17B50-636E-4F56-A91D-BFF3787F97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D0417-1D8D-48EA-BA4F-328FD0550B7D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17E9A-08B7-4E46-A353-AACDE8B867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3C3CB-1A3A-41B0-8C5F-A6F153512AFA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B2B14-6FF3-4E58-AD3D-1614BAF5EC1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AD5A0-A386-4371-97B9-9084EE3838B2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0CABA-C66E-4704-A8AD-80A757A1EE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FACC2D-D368-4FAE-B729-64FDAA38F56C}" type="datetimeFigureOut">
              <a:rPr lang="fr-FR"/>
              <a:pPr>
                <a:defRPr/>
              </a:pPr>
              <a:t>13/06/2016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BE4065-0867-4B18-8157-B21AD827BD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ages-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5536" y="1268760"/>
            <a:ext cx="7416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72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2060"/>
                </a:solidFill>
                <a:effectLst>
                  <a:prstShdw prst="shdw13" dist="53882" dir="13500000">
                    <a:srgbClr val="B2B2B2">
                      <a:alpha val="50000"/>
                    </a:srgbClr>
                  </a:prstShdw>
                </a:effectLst>
                <a:latin typeface="Times New Roman"/>
                <a:cs typeface="Times New Roman"/>
              </a:rPr>
              <a:t>VILLAGES</a:t>
            </a:r>
          </a:p>
          <a:p>
            <a:pPr algn="ctr"/>
            <a:r>
              <a:rPr lang="fr-FR" sz="72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2060"/>
                </a:solidFill>
                <a:effectLst>
                  <a:prstShdw prst="shdw13" dist="53882" dir="13500000">
                    <a:srgbClr val="B2B2B2">
                      <a:alpha val="50000"/>
                    </a:srgbClr>
                  </a:prstShdw>
                </a:effectLst>
                <a:latin typeface="Times New Roman"/>
                <a:cs typeface="Times New Roman"/>
              </a:rPr>
              <a:t>PITTORESQUES</a:t>
            </a:r>
            <a:endParaRPr lang="fr-FR" sz="7200" kern="10" dirty="0">
              <a:ln w="9525">
                <a:noFill/>
                <a:round/>
                <a:headEnd/>
                <a:tailEnd/>
              </a:ln>
              <a:solidFill>
                <a:srgbClr val="002060"/>
              </a:solidFill>
              <a:effectLst>
                <a:prstShdw prst="shdw13" dist="53882" dir="13500000">
                  <a:srgbClr val="B2B2B2">
                    <a:alpha val="50000"/>
                  </a:srgbClr>
                </a:prstShdw>
              </a:effectLst>
              <a:latin typeface="Times New Roman"/>
              <a:cs typeface="Times New Roman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6021288"/>
            <a:ext cx="66395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DEFILEMENT AUTOMATIQUE</a:t>
            </a:r>
            <a:endParaRPr lang="fr-FR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3" descr="wrg9yx3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260648"/>
            <a:ext cx="714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851920" y="188640"/>
            <a:ext cx="2326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8AA0CC00-B255-47EC-9F1B-40BAECF8DD23}" type="datetime9">
              <a:rPr lang="ro-RO" b="1" smtClean="0">
                <a:solidFill>
                  <a:schemeClr val="tx2"/>
                </a:solidFill>
              </a:rPr>
              <a:pPr/>
              <a:t>13.06.2016 17:09:07</a:t>
            </a:fld>
            <a:endParaRPr lang="fr-FR" dirty="0"/>
          </a:p>
        </p:txBody>
      </p:sp>
    </p:spTree>
  </p:cSld>
  <p:clrMapOvr>
    <a:masterClrMapping/>
  </p:clrMapOvr>
  <p:transition spd="slow" advTm="7000">
    <p:sndAc>
      <p:stSnd loop="1">
        <p:snd r:embed="rId2" name="Beatles - John Lennon - Imagi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0864"/>
            <a:ext cx="9144000" cy="5717136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339752" y="260648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</a:t>
            </a:r>
            <a:r>
              <a:rPr lang="fr-FR" sz="3200" b="1" dirty="0" smtClean="0">
                <a:solidFill>
                  <a:schemeClr val="bg1"/>
                </a:solidFill>
              </a:rPr>
              <a:t>Provence</a:t>
            </a:r>
            <a:r>
              <a:rPr lang="fr-FR" sz="3200" b="1" dirty="0">
                <a:solidFill>
                  <a:schemeClr val="bg1"/>
                </a:solidFill>
              </a:rPr>
              <a:t>, France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689"/>
            <a:ext cx="9144000" cy="6460621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339752" y="260648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</a:t>
            </a:r>
            <a:r>
              <a:rPr lang="fr-FR" sz="3200" b="1" dirty="0" err="1" smtClean="0"/>
              <a:t>Bibury</a:t>
            </a:r>
            <a:r>
              <a:rPr lang="fr-FR" sz="3200" b="1" dirty="0"/>
              <a:t>, Royaume-Uni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446" y="0"/>
            <a:ext cx="8873108" cy="6858000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339752" y="260648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Rothenburg</a:t>
            </a:r>
            <a:r>
              <a:rPr lang="fr-FR" sz="3200" b="1" dirty="0"/>
              <a:t>, Allemagne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6303"/>
            <a:ext cx="9144000" cy="6101697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411760" y="0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>
                <a:solidFill>
                  <a:schemeClr val="bg1"/>
                </a:solidFill>
              </a:rPr>
              <a:t>   </a:t>
            </a:r>
            <a:r>
              <a:rPr lang="fr-FR" sz="3200" b="1" dirty="0" err="1" smtClean="0">
                <a:solidFill>
                  <a:schemeClr val="bg1"/>
                </a:solidFill>
              </a:rPr>
              <a:t>Gasadalur</a:t>
            </a:r>
            <a:r>
              <a:rPr lang="fr-FR" sz="3200" b="1" dirty="0">
                <a:solidFill>
                  <a:schemeClr val="bg1"/>
                </a:solidFill>
              </a:rPr>
              <a:t>, îles Féroé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4990" y="0"/>
            <a:ext cx="4719010" cy="6858000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07505" y="404664"/>
            <a:ext cx="4248472" cy="584775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</a:t>
            </a:r>
            <a:r>
              <a:rPr lang="fr-FR" sz="3200" b="1" dirty="0" err="1" smtClean="0">
                <a:solidFill>
                  <a:schemeClr val="bg1"/>
                </a:solidFill>
              </a:rPr>
              <a:t>Bagnone</a:t>
            </a:r>
            <a:r>
              <a:rPr lang="fr-FR" sz="3200" b="1" dirty="0">
                <a:solidFill>
                  <a:schemeClr val="bg1"/>
                </a:solidFill>
              </a:rPr>
              <a:t>, Italie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588950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267744" y="188640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 </a:t>
            </a:r>
            <a:r>
              <a:rPr lang="fr-FR" sz="3200" b="1" dirty="0" smtClean="0">
                <a:solidFill>
                  <a:schemeClr val="bg1"/>
                </a:solidFill>
              </a:rPr>
              <a:t>Hallstatt</a:t>
            </a:r>
            <a:r>
              <a:rPr lang="fr-FR" sz="3200" b="1" dirty="0">
                <a:solidFill>
                  <a:schemeClr val="bg1"/>
                </a:solidFill>
              </a:rPr>
              <a:t>, Autriche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7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0864"/>
            <a:ext cx="9144000" cy="5717136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267744" y="188640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   </a:t>
            </a:r>
            <a:r>
              <a:rPr lang="fr-FR" sz="3200" b="1" dirty="0" err="1" smtClean="0">
                <a:solidFill>
                  <a:schemeClr val="bg1"/>
                </a:solidFill>
              </a:rPr>
              <a:t>Manarola</a:t>
            </a:r>
            <a:r>
              <a:rPr lang="fr-FR" sz="3200" b="1" dirty="0">
                <a:solidFill>
                  <a:schemeClr val="bg1"/>
                </a:solidFill>
              </a:rPr>
              <a:t>, Italie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2962"/>
            <a:ext cx="9144000" cy="6452075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195736" y="260648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</a:t>
            </a:r>
            <a:r>
              <a:rPr lang="fr-FR" sz="3200" b="1" dirty="0" err="1" smtClean="0"/>
              <a:t>Gokayama</a:t>
            </a:r>
            <a:r>
              <a:rPr lang="fr-FR" sz="3200" b="1" dirty="0"/>
              <a:t>, Japon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774"/>
            <a:ext cx="9144000" cy="6802452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195736" y="260648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 </a:t>
            </a:r>
            <a:r>
              <a:rPr lang="fr-FR" sz="3200" b="1" dirty="0" err="1" smtClean="0"/>
              <a:t>Hamnøy</a:t>
            </a:r>
            <a:r>
              <a:rPr lang="fr-FR" sz="3200" b="1" dirty="0"/>
              <a:t>, Norvège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10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6303"/>
            <a:ext cx="9144000" cy="6101697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539552" y="116632"/>
            <a:ext cx="8496944" cy="461665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2400" b="1" dirty="0" smtClean="0"/>
              <a:t>         </a:t>
            </a:r>
            <a:r>
              <a:rPr lang="fr-FR" sz="2400" b="1" dirty="0" smtClean="0">
                <a:solidFill>
                  <a:schemeClr val="bg1"/>
                </a:solidFill>
              </a:rPr>
              <a:t>Un </a:t>
            </a:r>
            <a:r>
              <a:rPr lang="fr-FR" sz="2400" b="1" dirty="0">
                <a:solidFill>
                  <a:schemeClr val="bg1"/>
                </a:solidFill>
              </a:rPr>
              <a:t>village de pêcheurs abandonné en Chine</a:t>
            </a:r>
            <a:endParaRPr lang="fr-FR" sz="24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8151"/>
            <a:ext cx="9144000" cy="6101697"/>
          </a:xfrm>
          <a:prstGeom prst="rect">
            <a:avLst/>
          </a:prstGeo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llages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1854" y="0"/>
            <a:ext cx="4552146" cy="6858000"/>
          </a:xfrm>
          <a:prstGeom prst="rect">
            <a:avLst/>
          </a:prstGeom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79513" y="404664"/>
            <a:ext cx="4320480" cy="523220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2800" b="1" dirty="0" smtClean="0">
                <a:solidFill>
                  <a:schemeClr val="bg1"/>
                </a:solidFill>
              </a:rPr>
              <a:t> </a:t>
            </a:r>
            <a:r>
              <a:rPr lang="fr-FR" sz="2800" b="1" dirty="0" err="1" smtClean="0">
                <a:solidFill>
                  <a:schemeClr val="bg1"/>
                </a:solidFill>
              </a:rPr>
              <a:t>Renndølsetra</a:t>
            </a:r>
            <a:r>
              <a:rPr lang="fr-FR" sz="2800" b="1" dirty="0">
                <a:solidFill>
                  <a:schemeClr val="bg1"/>
                </a:solidFill>
              </a:rPr>
              <a:t>, Norvège</a:t>
            </a:r>
            <a:endParaRPr lang="fr-FR" sz="28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ages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6303"/>
            <a:ext cx="9144000" cy="6101697"/>
          </a:xfrm>
          <a:prstGeom prst="rect">
            <a:avLst/>
          </a:prstGeom>
        </p:spPr>
      </p:pic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267744" y="116632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</a:t>
            </a:r>
            <a:r>
              <a:rPr lang="fr-FR" sz="3200" b="1" dirty="0" err="1" smtClean="0">
                <a:solidFill>
                  <a:schemeClr val="bg1"/>
                </a:solidFill>
              </a:rPr>
              <a:t>Eguisheim</a:t>
            </a:r>
            <a:r>
              <a:rPr lang="fr-FR" sz="3200" b="1" dirty="0">
                <a:solidFill>
                  <a:schemeClr val="bg1"/>
                </a:solidFill>
              </a:rPr>
              <a:t>, France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ages-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598"/>
            <a:ext cx="9144000" cy="6494804"/>
          </a:xfrm>
          <a:prstGeom prst="rect">
            <a:avLst/>
          </a:prstGeom>
        </p:spPr>
      </p:pic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267744" y="116632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>
                <a:solidFill>
                  <a:schemeClr val="bg1"/>
                </a:solidFill>
              </a:rPr>
              <a:t>     </a:t>
            </a:r>
            <a:r>
              <a:rPr lang="fr-FR" sz="3200" b="1" dirty="0" err="1" smtClean="0">
                <a:solidFill>
                  <a:schemeClr val="bg1"/>
                </a:solidFill>
              </a:rPr>
              <a:t>Shirakawa</a:t>
            </a:r>
            <a:r>
              <a:rPr lang="fr-FR" sz="3200" b="1" dirty="0">
                <a:solidFill>
                  <a:schemeClr val="bg1"/>
                </a:solidFill>
              </a:rPr>
              <a:t>, Japon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ages-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7542" y="0"/>
            <a:ext cx="5768915" cy="6858000"/>
          </a:xfrm>
          <a:prstGeom prst="rect">
            <a:avLst/>
          </a:prstGeom>
        </p:spPr>
      </p:pic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267744" y="116632"/>
            <a:ext cx="5040313" cy="58896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/>
              <a:t>    </a:t>
            </a:r>
            <a:r>
              <a:rPr lang="fr-FR" sz="3200" b="1" dirty="0" err="1" smtClean="0"/>
              <a:t>Monemvasia</a:t>
            </a:r>
            <a:r>
              <a:rPr lang="fr-FR" sz="3200" b="1" dirty="0"/>
              <a:t>, Grèce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ages-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0486"/>
            <a:ext cx="9144000" cy="6067514"/>
          </a:xfrm>
          <a:prstGeom prst="rect">
            <a:avLst/>
          </a:prstGeom>
        </p:spPr>
      </p:pic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971600" y="116632"/>
            <a:ext cx="7560840" cy="584775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gamma/>
                  <a:shade val="98431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3200" b="1" dirty="0" smtClean="0">
                <a:solidFill>
                  <a:schemeClr val="bg1"/>
                </a:solidFill>
              </a:rPr>
              <a:t>   Un </a:t>
            </a:r>
            <a:r>
              <a:rPr lang="fr-FR" sz="3200" b="1" dirty="0">
                <a:solidFill>
                  <a:schemeClr val="bg1"/>
                </a:solidFill>
              </a:rPr>
              <a:t>village de montagne en Chine</a:t>
            </a:r>
            <a:endParaRPr lang="fr-FR" sz="3200" dirty="0">
              <a:solidFill>
                <a:schemeClr val="bg1"/>
              </a:solidFill>
              <a:latin typeface="Tempus Sans ITC" pitchFamily="82" charset="0"/>
              <a:cs typeface="+mn-cs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a date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72EB1E-93DD-4CBB-B879-1CF84223EBB7}" type="datetime11">
              <a:rPr lang="fr-FR" sz="4000">
                <a:solidFill>
                  <a:srgbClr val="FF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17:11:06</a:t>
            </a:fld>
            <a:endParaRPr lang="fr-FR" sz="4000">
              <a:solidFill>
                <a:srgbClr val="FF0000"/>
              </a:solidFill>
            </a:endParaRPr>
          </a:p>
        </p:txBody>
      </p:sp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914400" y="901700"/>
            <a:ext cx="5753100" cy="11811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CONCEPTION : CATHERINE CHANTHA</a:t>
            </a:r>
          </a:p>
        </p:txBody>
      </p:sp>
      <p:sp>
        <p:nvSpPr>
          <p:cNvPr id="6" name="Rectangle 5"/>
          <p:cNvSpPr/>
          <p:nvPr/>
        </p:nvSpPr>
        <p:spPr>
          <a:xfrm>
            <a:off x="2213830" y="2967335"/>
            <a:ext cx="4716356" cy="92333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smtClean="0">
                <a:ln/>
                <a:solidFill>
                  <a:schemeClr val="accent3"/>
                </a:solidFill>
                <a:latin typeface="+mn-lt"/>
                <a:cs typeface="+mn-cs"/>
              </a:rPr>
              <a:t>LE 13 JUIN 2016</a:t>
            </a:r>
            <a:endParaRPr lang="fr-FR" sz="5400" b="1" dirty="0">
              <a:ln/>
              <a:solidFill>
                <a:schemeClr val="accent3"/>
              </a:solidFill>
              <a:latin typeface="+mn-lt"/>
              <a:cs typeface="+mn-cs"/>
            </a:endParaRPr>
          </a:p>
        </p:txBody>
      </p:sp>
      <p:pic>
        <p:nvPicPr>
          <p:cNvPr id="9" name="Image 8" descr="29-bientot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4652963"/>
            <a:ext cx="3200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cathy_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4797425"/>
            <a:ext cx="24860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theme/theme1.xml><?xml version="1.0" encoding="utf-8"?>
<a:theme xmlns:a="http://schemas.openxmlformats.org/drawingml/2006/main" name="VILLE DE BORDEAU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VILLE DE BORDEAUX</Template>
  <TotalTime>41</TotalTime>
  <Words>83</Words>
  <Application>Microsoft Office PowerPoint</Application>
  <PresentationFormat>Affichage à l'écran (4:3)</PresentationFormat>
  <Paragraphs>23</Paragraphs>
  <Slides>18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1" baseType="lpstr">
      <vt:lpstr>Calibri</vt:lpstr>
      <vt:lpstr>Arial</vt:lpstr>
      <vt:lpstr>VILLE DE BORDEAUX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CHANTHA</dc:creator>
  <cp:lastModifiedBy>CHANTHA</cp:lastModifiedBy>
  <cp:revision>20</cp:revision>
  <dcterms:created xsi:type="dcterms:W3CDTF">2016-06-13T14:30:13Z</dcterms:created>
  <dcterms:modified xsi:type="dcterms:W3CDTF">2016-06-13T15:11:43Z</dcterms:modified>
</cp:coreProperties>
</file>