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AE/7Sgfwpb0B7QsIYgI3Q==" hashData="FOqg0vWipm5ze1yS06eKbMsAoN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380"/>
    <p:restoredTop sz="94660"/>
  </p:normalViewPr>
  <p:slideViewPr>
    <p:cSldViewPr>
      <p:cViewPr varScale="1">
        <p:scale>
          <a:sx n="86" d="100"/>
          <a:sy n="86" d="100"/>
        </p:scale>
        <p:origin x="-31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16C91-3158-4754-9CA6-597B3E5FD1E5}" type="datetimeFigureOut">
              <a:rPr lang="he-IL" smtClean="0"/>
              <a:t>ג'/סיון/תשע"ה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C1C0-D8B3-444E-9820-D7ADD5E325B0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27068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16C91-3158-4754-9CA6-597B3E5FD1E5}" type="datetimeFigureOut">
              <a:rPr lang="he-IL" smtClean="0"/>
              <a:t>ג'/סיון/תשע"ה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C1C0-D8B3-444E-9820-D7ADD5E325B0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70110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16C91-3158-4754-9CA6-597B3E5FD1E5}" type="datetimeFigureOut">
              <a:rPr lang="he-IL" smtClean="0"/>
              <a:t>ג'/סיון/תשע"ה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C1C0-D8B3-444E-9820-D7ADD5E325B0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52687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16C91-3158-4754-9CA6-597B3E5FD1E5}" type="datetimeFigureOut">
              <a:rPr lang="he-IL" smtClean="0"/>
              <a:t>ג'/סיון/תשע"ה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C1C0-D8B3-444E-9820-D7ADD5E325B0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2431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16C91-3158-4754-9CA6-597B3E5FD1E5}" type="datetimeFigureOut">
              <a:rPr lang="he-IL" smtClean="0"/>
              <a:t>ג'/סיון/תשע"ה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C1C0-D8B3-444E-9820-D7ADD5E325B0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1831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16C91-3158-4754-9CA6-597B3E5FD1E5}" type="datetimeFigureOut">
              <a:rPr lang="he-IL" smtClean="0"/>
              <a:t>ג'/סיון/תשע"ה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C1C0-D8B3-444E-9820-D7ADD5E325B0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8448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16C91-3158-4754-9CA6-597B3E5FD1E5}" type="datetimeFigureOut">
              <a:rPr lang="he-IL" smtClean="0"/>
              <a:t>ג'/סיון/תשע"ה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C1C0-D8B3-444E-9820-D7ADD5E325B0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5966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16C91-3158-4754-9CA6-597B3E5FD1E5}" type="datetimeFigureOut">
              <a:rPr lang="he-IL" smtClean="0"/>
              <a:t>ג'/סיון/תשע"ה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C1C0-D8B3-444E-9820-D7ADD5E325B0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64499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16C91-3158-4754-9CA6-597B3E5FD1E5}" type="datetimeFigureOut">
              <a:rPr lang="he-IL" smtClean="0"/>
              <a:t>ג'/סיון/תשע"ה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C1C0-D8B3-444E-9820-D7ADD5E325B0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14479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16C91-3158-4754-9CA6-597B3E5FD1E5}" type="datetimeFigureOut">
              <a:rPr lang="he-IL" smtClean="0"/>
              <a:t>ג'/סיון/תשע"ה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C1C0-D8B3-444E-9820-D7ADD5E325B0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99251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16C91-3158-4754-9CA6-597B3E5FD1E5}" type="datetimeFigureOut">
              <a:rPr lang="he-IL" smtClean="0"/>
              <a:t>ג'/סיון/תשע"ה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CC1C0-D8B3-444E-9820-D7ADD5E325B0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1503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16C91-3158-4754-9CA6-597B3E5FD1E5}" type="datetimeFigureOut">
              <a:rPr lang="he-IL" smtClean="0"/>
              <a:t>ג'/סיון/תשע"ה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CC1C0-D8B3-444E-9820-D7ADD5E325B0}" type="slidenum">
              <a:rPr lang="he-IL" smtClean="0"/>
              <a:t>‹N°›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245244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5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588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7988"/>
            <a:ext cx="9144000" cy="60404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940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317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8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9489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b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524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c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925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d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75"/>
            <a:ext cx="9144000" cy="68008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7992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43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566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787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815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016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38"/>
            <a:ext cx="9144000" cy="6840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204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8775"/>
            <a:ext cx="9144000" cy="61388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1003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475"/>
            <a:ext cx="9144000" cy="61134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090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911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475"/>
            <a:ext cx="9144000" cy="61134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022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b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559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c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148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3657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"/>
            <a:ext cx="9144000" cy="68183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4843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263"/>
            <a:ext cx="9144000" cy="57038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73988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4775"/>
            <a:ext cx="9144000" cy="6648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054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38"/>
            <a:ext cx="9144000" cy="6840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65888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1950"/>
            <a:ext cx="9144000" cy="6134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7045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" y="0"/>
            <a:ext cx="91313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6876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883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5" y="0"/>
            <a:ext cx="91106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026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38"/>
            <a:ext cx="9144000" cy="6840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483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" y="0"/>
            <a:ext cx="91217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8901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" y="0"/>
            <a:ext cx="91217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94859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9878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" y="0"/>
            <a:ext cx="91186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1944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874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" y="0"/>
            <a:ext cx="91313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6391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3698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6850"/>
            <a:ext cx="9144000" cy="64627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6474897"/>
            <a:ext cx="1821268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en-US" dirty="0" smtClean="0"/>
              <a:t>French Accordion</a:t>
            </a:r>
            <a:endParaRPr lang="he-IL" dirty="0"/>
          </a:p>
        </p:txBody>
      </p:sp>
      <p:sp>
        <p:nvSpPr>
          <p:cNvPr id="4" name="Rectangle 3"/>
          <p:cNvSpPr/>
          <p:nvPr/>
        </p:nvSpPr>
        <p:spPr>
          <a:xfrm>
            <a:off x="6710145" y="0"/>
            <a:ext cx="2469009" cy="369332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en-US" dirty="0" smtClean="0"/>
              <a:t>Source images - internet</a:t>
            </a:r>
            <a:endParaRPr lang="he-IL" dirty="0"/>
          </a:p>
        </p:txBody>
      </p:sp>
      <p:pic>
        <p:nvPicPr>
          <p:cNvPr id="1027" name="Picture 3" descr="D:\Documents\PPSX gotovie\3e72a2bcdc75b2b3190741a14b2f77c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558924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Documents\gif\3356585_1612130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639326"/>
            <a:ext cx="1453559" cy="1899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6589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0">
        <p:split/>
      </p:transition>
    </mc:Choice>
    <mc:Fallback xmlns="">
      <p:transition spd="slow" advClick="0" advTm="60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163" y="1139825"/>
            <a:ext cx="6492875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0" y="3730749"/>
            <a:ext cx="9121775" cy="92333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</a:t>
            </a: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ickhead" pitchFamily="2" charset="0"/>
              <a:cs typeface="Andalus" pitchFamily="2" charset="-78"/>
              <a:hlinkClick r:id="rId3" tooltip="Cliquez ici pour recevoir 1 pps par jour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en </a:t>
            </a: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cliquant ici</a:t>
            </a: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5960" y="2618759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  <a:hlinkClick r:id="rId4"/>
              </a:rPr>
              <a:t>pps-images-photos.com</a:t>
            </a:r>
            <a:endParaRPr lang="fr-F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39910" y="2151515"/>
            <a:ext cx="1819729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ln w="50800"/>
                <a:solidFill>
                  <a:schemeClr val="bg1">
                    <a:shade val="50000"/>
                  </a:schemeClr>
                </a:solidFill>
                <a:latin typeface="AR DARLING" panose="02000000000000000000" pitchFamily="2" charset="0"/>
                <a:cs typeface="+mn-cs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400000">
            <a:off x="2280138" y="1198649"/>
            <a:ext cx="4561498" cy="4683866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spc="27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825" y="939800"/>
            <a:ext cx="4699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37</Words>
  <Application>Microsoft Office PowerPoint</Application>
  <PresentationFormat>Affichage à l'écran (4:3)</PresentationFormat>
  <Paragraphs>7</Paragraphs>
  <Slides>38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39" baseType="lpstr"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Joseph</dc:creator>
  <cp:lastModifiedBy>  </cp:lastModifiedBy>
  <cp:revision>1</cp:revision>
  <dcterms:created xsi:type="dcterms:W3CDTF">2014-12-25T20:04:08Z</dcterms:created>
  <dcterms:modified xsi:type="dcterms:W3CDTF">2015-05-20T22:18:12Z</dcterms:modified>
</cp:coreProperties>
</file>