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6" r:id="rId2"/>
    <p:sldId id="259" r:id="rId3"/>
    <p:sldId id="271" r:id="rId4"/>
    <p:sldId id="308" r:id="rId5"/>
    <p:sldId id="305" r:id="rId6"/>
    <p:sldId id="293" r:id="rId7"/>
    <p:sldId id="313" r:id="rId8"/>
    <p:sldId id="317" r:id="rId9"/>
    <p:sldId id="304" r:id="rId10"/>
    <p:sldId id="301" r:id="rId11"/>
    <p:sldId id="260" r:id="rId12"/>
    <p:sldId id="261" r:id="rId13"/>
    <p:sldId id="262" r:id="rId14"/>
    <p:sldId id="319" r:id="rId15"/>
    <p:sldId id="268" r:id="rId16"/>
    <p:sldId id="269" r:id="rId17"/>
    <p:sldId id="273" r:id="rId18"/>
    <p:sldId id="324" r:id="rId19"/>
    <p:sldId id="277" r:id="rId20"/>
    <p:sldId id="279" r:id="rId21"/>
    <p:sldId id="287" r:id="rId22"/>
    <p:sldId id="265" r:id="rId23"/>
    <p:sldId id="292" r:id="rId24"/>
    <p:sldId id="303" r:id="rId25"/>
    <p:sldId id="316" r:id="rId26"/>
    <p:sldId id="318" r:id="rId27"/>
    <p:sldId id="298" r:id="rId28"/>
    <p:sldId id="266" r:id="rId29"/>
    <p:sldId id="278" r:id="rId30"/>
    <p:sldId id="310" r:id="rId31"/>
    <p:sldId id="322" r:id="rId32"/>
    <p:sldId id="288" r:id="rId33"/>
    <p:sldId id="274" r:id="rId34"/>
    <p:sldId id="270" r:id="rId35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TEGDF8wmDr3Iuuc3n41xw==" hashData="jJ1VCxD+yiTu74d+hODwK+L+3p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5FD1-F94B-40A1-B320-0E225C248081}" type="datetimeFigureOut">
              <a:rPr lang="hu-HU" smtClean="0"/>
              <a:pPr/>
              <a:t>2012.06.29.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4CF2A-3AAD-4B49-9F7A-A26A0B31196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pull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5FD1-F94B-40A1-B320-0E225C248081}" type="datetimeFigureOut">
              <a:rPr lang="hu-HU" smtClean="0"/>
              <a:pPr/>
              <a:t>2012.06.29.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4CF2A-3AAD-4B49-9F7A-A26A0B31196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pull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5FD1-F94B-40A1-B320-0E225C248081}" type="datetimeFigureOut">
              <a:rPr lang="hu-HU" smtClean="0"/>
              <a:pPr/>
              <a:t>2012.06.29.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4CF2A-3AAD-4B49-9F7A-A26A0B31196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pull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5FD1-F94B-40A1-B320-0E225C248081}" type="datetimeFigureOut">
              <a:rPr lang="hu-HU" smtClean="0"/>
              <a:pPr/>
              <a:t>2012.06.29.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4CF2A-3AAD-4B49-9F7A-A26A0B31196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pull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5FD1-F94B-40A1-B320-0E225C248081}" type="datetimeFigureOut">
              <a:rPr lang="hu-HU" smtClean="0"/>
              <a:pPr/>
              <a:t>2012.06.29.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4CF2A-3AAD-4B49-9F7A-A26A0B31196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pull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5FD1-F94B-40A1-B320-0E225C248081}" type="datetimeFigureOut">
              <a:rPr lang="hu-HU" smtClean="0"/>
              <a:pPr/>
              <a:t>2012.06.29.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4CF2A-3AAD-4B49-9F7A-A26A0B31196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pull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5FD1-F94B-40A1-B320-0E225C248081}" type="datetimeFigureOut">
              <a:rPr lang="hu-HU" smtClean="0"/>
              <a:pPr/>
              <a:t>2012.06.29.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4CF2A-3AAD-4B49-9F7A-A26A0B31196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pull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5FD1-F94B-40A1-B320-0E225C248081}" type="datetimeFigureOut">
              <a:rPr lang="hu-HU" smtClean="0"/>
              <a:pPr/>
              <a:t>2012.06.29.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4CF2A-3AAD-4B49-9F7A-A26A0B31196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pull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5FD1-F94B-40A1-B320-0E225C248081}" type="datetimeFigureOut">
              <a:rPr lang="hu-HU" smtClean="0"/>
              <a:pPr/>
              <a:t>2012.06.29.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4CF2A-3AAD-4B49-9F7A-A26A0B31196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pull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5FD1-F94B-40A1-B320-0E225C248081}" type="datetimeFigureOut">
              <a:rPr lang="hu-HU" smtClean="0"/>
              <a:pPr/>
              <a:t>2012.06.29.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4CF2A-3AAD-4B49-9F7A-A26A0B31196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pull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F5FD1-F94B-40A1-B320-0E225C248081}" type="datetimeFigureOut">
              <a:rPr lang="hu-HU" smtClean="0"/>
              <a:pPr/>
              <a:t>2012.06.29.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4CF2A-3AAD-4B49-9F7A-A26A0B31196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5000">
    <p:pull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F5FD1-F94B-40A1-B320-0E225C248081}" type="datetimeFigureOut">
              <a:rPr lang="hu-HU" smtClean="0"/>
              <a:pPr/>
              <a:t>2012.06.29.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E4CF2A-3AAD-4B49-9F7A-A26A0B31196D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pull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itting-Gnome-Wroclaw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l="4060" r="6644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pic>
        <p:nvPicPr>
          <p:cNvPr id="3" name="Kép 2" descr="1233633957_97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971600" y="188640"/>
            <a:ext cx="609600" cy="952500"/>
          </a:xfrm>
          <a:prstGeom prst="rect">
            <a:avLst/>
          </a:prstGeom>
        </p:spPr>
      </p:pic>
      <p:pic>
        <p:nvPicPr>
          <p:cNvPr id="4" name="Kép 3" descr="1233633964_66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1115616" y="1052736"/>
            <a:ext cx="295275" cy="952500"/>
          </a:xfrm>
          <a:prstGeom prst="rect">
            <a:avLst/>
          </a:prstGeom>
        </p:spPr>
      </p:pic>
      <p:pic>
        <p:nvPicPr>
          <p:cNvPr id="5" name="Kép 4" descr="1233633968_32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1043608" y="1916832"/>
            <a:ext cx="438150" cy="952500"/>
          </a:xfrm>
          <a:prstGeom prst="rect">
            <a:avLst/>
          </a:prstGeom>
        </p:spPr>
      </p:pic>
      <p:pic>
        <p:nvPicPr>
          <p:cNvPr id="6" name="Kép 5" descr="1233633985_60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1043608" y="2764532"/>
            <a:ext cx="419100" cy="952500"/>
          </a:xfrm>
          <a:prstGeom prst="rect">
            <a:avLst/>
          </a:prstGeom>
        </p:spPr>
      </p:pic>
      <p:pic>
        <p:nvPicPr>
          <p:cNvPr id="7" name="Kép 6" descr="1233633973_50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1187624" y="3772644"/>
            <a:ext cx="161925" cy="952500"/>
          </a:xfrm>
          <a:prstGeom prst="rect">
            <a:avLst/>
          </a:prstGeom>
        </p:spPr>
      </p:pic>
      <p:pic>
        <p:nvPicPr>
          <p:cNvPr id="8" name="Kép 7" descr="1233633989_36.gif"/>
          <p:cNvPicPr>
            <a:picLocks noChangeAspect="1"/>
          </p:cNvPicPr>
          <p:nvPr/>
        </p:nvPicPr>
        <p:blipFill>
          <a:blip r:embed="rId9" cstate="print">
            <a:lum contrast="20000"/>
          </a:blip>
          <a:stretch>
            <a:fillRect/>
          </a:stretch>
        </p:blipFill>
        <p:spPr>
          <a:xfrm>
            <a:off x="1043608" y="4653136"/>
            <a:ext cx="428625" cy="952500"/>
          </a:xfrm>
          <a:prstGeom prst="rect">
            <a:avLst/>
          </a:prstGeom>
        </p:spPr>
      </p:pic>
      <p:pic>
        <p:nvPicPr>
          <p:cNvPr id="9" name="Kép 8" descr="1233633957_97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971600" y="5572844"/>
            <a:ext cx="609600" cy="9525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  <p:sndAc>
      <p:stSnd>
        <p:snd r:embed="rId2" name="Kenny G - Unchained Melod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0_0965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26885703_115580_7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7993"/>
            <a:ext cx="9144000" cy="6842014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roclaw_1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roclaw 2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land-1-788764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rocław_-_Rynek_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roclaw_Stock_Fotos_by_dom1n1k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8929" y="0"/>
            <a:ext cx="9126141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roclaw 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roclaw-029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0_5569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0_56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0_5653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roclaw_w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46198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46200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pril interview trip   wroclaw 2012 009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11102"/>
          <a:stretch>
            <a:fillRect/>
          </a:stretch>
        </p:blipFill>
        <p:spPr>
          <a:xfrm>
            <a:off x="1959" y="0"/>
            <a:ext cx="9142041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波蘭‧弗羅茨瓦夫(Wroclaw,Poland)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f1dc453cd950db1196715f1ee55311c6236baaf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0382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0737"/>
          <a:stretch>
            <a:fillRect/>
          </a:stretch>
        </p:blipFill>
        <p:spPr>
          <a:xfrm>
            <a:off x="-713" y="0"/>
            <a:ext cx="9144713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ostrow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07638-svetik.jpg"/>
          <p:cNvPicPr>
            <a:picLocks noChangeAspect="1"/>
          </p:cNvPicPr>
          <p:nvPr/>
        </p:nvPicPr>
        <p:blipFill>
          <a:blip r:embed="rId2" cstate="print"/>
          <a:srcRect r="16609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land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rocław-17.06.2010r.-architektura-inne ujęci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wroclaw_pictur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1107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roclaw_Swidnica6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roclaw1.jpg"/>
          <p:cNvPicPr>
            <a:picLocks noChangeAspect="1"/>
          </p:cNvPicPr>
          <p:nvPr/>
        </p:nvPicPr>
        <p:blipFill>
          <a:blip r:embed="rId2" cstate="print"/>
          <a:srcRect l="3780" r="755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09182-svetik.jpg"/>
          <p:cNvPicPr>
            <a:picLocks noChangeAspect="1"/>
          </p:cNvPicPr>
          <p:nvPr/>
        </p:nvPicPr>
        <p:blipFill>
          <a:blip r:embed="rId2" cstate="print"/>
          <a:srcRect l="6275" r="4798"/>
          <a:stretch>
            <a:fillRect/>
          </a:stretch>
        </p:blipFill>
        <p:spPr>
          <a:xfrm>
            <a:off x="760" y="0"/>
            <a:ext cx="914324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0205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8268" r="236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rocław_-_budynek_Uniwersytetu_Wrocławskiego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roclaw-poland-2111161-1600-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620295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ckpacking-Countries-Poland-Ostrow-Tumski-in-The-Night-Wroclaw-Poland-1600x106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788670"/>
            <a:ext cx="9144000" cy="6069330"/>
          </a:xfrm>
          <a:prstGeom prst="rect">
            <a:avLst/>
          </a:prstGeom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1959440wroclaw24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5739" b="226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3888704" y="260648"/>
            <a:ext cx="13665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48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aramond" pitchFamily="18" charset="0"/>
              </a:rPr>
              <a:t>Judy</a:t>
            </a:r>
            <a:endParaRPr lang="hu-HU" sz="4800" b="1" cap="none" spc="0" dirty="0">
              <a:ln w="18000">
                <a:noFill/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2605153" y="6413266"/>
            <a:ext cx="393370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0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aramond" pitchFamily="18" charset="0"/>
              </a:rPr>
              <a:t>http://judystravels.blogspot.com/</a:t>
            </a:r>
            <a:endParaRPr lang="hu-HU" sz="2000" b="1" cap="none" spc="0" dirty="0">
              <a:ln w="18000">
                <a:noFill/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p:transition spd="slow" advTm="6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5</Words>
  <Application>Microsoft Office PowerPoint</Application>
  <PresentationFormat>Diavetítés a képernyőre (4:3 oldalarány)</PresentationFormat>
  <Paragraphs>2</Paragraphs>
  <Slides>34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34</vt:i4>
      </vt:variant>
    </vt:vector>
  </HeadingPairs>
  <TitlesOfParts>
    <vt:vector size="35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60</cp:revision>
  <dcterms:created xsi:type="dcterms:W3CDTF">2012-06-28T07:26:14Z</dcterms:created>
  <dcterms:modified xsi:type="dcterms:W3CDTF">2012-06-29T05:14:02Z</dcterms:modified>
</cp:coreProperties>
</file>