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9"/>
  </p:notesMasterIdLst>
  <p:sldIdLst>
    <p:sldId id="260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1" r:id="rId33"/>
    <p:sldId id="292" r:id="rId34"/>
    <p:sldId id="293" r:id="rId35"/>
    <p:sldId id="294" r:id="rId36"/>
    <p:sldId id="295" r:id="rId37"/>
    <p:sldId id="296" r:id="rId38"/>
    <p:sldId id="297" r:id="rId39"/>
    <p:sldId id="298" r:id="rId40"/>
    <p:sldId id="299" r:id="rId41"/>
    <p:sldId id="300" r:id="rId42"/>
    <p:sldId id="301" r:id="rId43"/>
    <p:sldId id="302" r:id="rId44"/>
    <p:sldId id="303" r:id="rId45"/>
    <p:sldId id="304" r:id="rId46"/>
    <p:sldId id="305" r:id="rId47"/>
    <p:sldId id="306" r:id="rId48"/>
    <p:sldId id="307" r:id="rId49"/>
    <p:sldId id="308" r:id="rId50"/>
    <p:sldId id="309" r:id="rId51"/>
    <p:sldId id="310" r:id="rId52"/>
    <p:sldId id="311" r:id="rId53"/>
    <p:sldId id="312" r:id="rId54"/>
    <p:sldId id="313" r:id="rId55"/>
    <p:sldId id="314" r:id="rId56"/>
    <p:sldId id="315" r:id="rId57"/>
    <p:sldId id="316" r:id="rId58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14AC5B03-0139-46D4-83EF-B3B7D145ECBA}" type="datetimeFigureOut">
              <a:rPr lang="fr-CA"/>
              <a:pPr>
                <a:defRPr/>
              </a:pPr>
              <a:t>2013-02-16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CA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CA" noProof="0" smtClean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D7D24A99-249C-4715-826F-145BD2A43DA5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2090CC-AEDB-4A68-825E-951F67C08EC5}" type="datetimeFigureOut">
              <a:rPr lang="fr-CA"/>
              <a:pPr>
                <a:defRPr/>
              </a:pPr>
              <a:t>2013-02-16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AE4CF1-3907-4EB3-A5A5-0411CC38EC60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6D361-FE87-43C3-9E44-6F5E1B486749}" type="datetimeFigureOut">
              <a:rPr lang="fr-CA"/>
              <a:pPr>
                <a:defRPr/>
              </a:pPr>
              <a:t>2013-02-16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208ACB-5C95-404C-BE5D-D2E5E262A66F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84248-E31C-42A2-BC57-CBF8DC2AF708}" type="datetimeFigureOut">
              <a:rPr lang="fr-CA"/>
              <a:pPr>
                <a:defRPr/>
              </a:pPr>
              <a:t>2013-02-16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25158-FA60-43DD-A4EE-1DB075E2D0A3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89656E-7262-4094-A5F5-8F773248CAF8}" type="datetimeFigureOut">
              <a:rPr lang="fr-CA"/>
              <a:pPr>
                <a:defRPr/>
              </a:pPr>
              <a:t>2013-02-16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6D703D-F33A-4ACE-B15A-D87DEFF348CD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487FF8-2493-409B-AB74-39B7747E46D8}" type="datetimeFigureOut">
              <a:rPr lang="fr-CA"/>
              <a:pPr>
                <a:defRPr/>
              </a:pPr>
              <a:t>2013-02-16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1AAC75-75A1-4248-B04F-B9A9F36A5E49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42395A-48B9-453C-91EB-F7E03FCC205A}" type="datetimeFigureOut">
              <a:rPr lang="fr-CA"/>
              <a:pPr>
                <a:defRPr/>
              </a:pPr>
              <a:t>2013-02-16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895131-44A7-49FB-8CEE-D6F0CEC02DE5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02BCAA-B0CC-4104-ADCF-1BDEF9B45F46}" type="datetimeFigureOut">
              <a:rPr lang="fr-CA"/>
              <a:pPr>
                <a:defRPr/>
              </a:pPr>
              <a:t>2013-02-16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58BAFE-E01A-48B4-86E8-71775B566CBA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3BC61C-593C-404F-BAF5-6DBE13F5622C}" type="datetimeFigureOut">
              <a:rPr lang="fr-CA"/>
              <a:pPr>
                <a:defRPr/>
              </a:pPr>
              <a:t>2013-02-16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8A4DF9-1D48-4A6E-B388-019CF2E63D9F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565F70-E8C8-4518-BEAD-F719C5533331}" type="datetimeFigureOut">
              <a:rPr lang="fr-CA"/>
              <a:pPr>
                <a:defRPr/>
              </a:pPr>
              <a:t>2013-02-16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4CAD85-8D00-4136-97D5-B173750CB7BA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28DC05-2B4C-4742-B085-4B855A922DA2}" type="datetimeFigureOut">
              <a:rPr lang="fr-CA"/>
              <a:pPr>
                <a:defRPr/>
              </a:pPr>
              <a:t>2013-02-16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E53E5-3515-4FE8-A59C-96ED5D8A88C6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63A7DA-D0BE-48D1-ADB7-EC6CF0ED77A4}" type="datetimeFigureOut">
              <a:rPr lang="fr-CA"/>
              <a:pPr>
                <a:defRPr/>
              </a:pPr>
              <a:t>2013-02-16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57D447-95E2-4B7E-8613-883DC6BBF081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1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7AA5DF20-C1AD-4960-B933-81BC4F200796}" type="datetimeFigureOut">
              <a:rPr lang="fr-CA"/>
              <a:pPr>
                <a:defRPr/>
              </a:pPr>
              <a:t>2013-02-16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4675DC99-C9CB-40A8-9C46-22134700498E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hyperlink" Target="http://www.beautidays.com/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lespasseur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dakar+2011+parcour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538" y="333375"/>
            <a:ext cx="4457700" cy="610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6" descr="Dakar-20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4365625"/>
            <a:ext cx="4046537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WordArt 10"/>
          <p:cNvSpPr>
            <a:spLocks noChangeArrowheads="1" noChangeShapeType="1" noTextEdit="1"/>
          </p:cNvSpPr>
          <p:nvPr/>
        </p:nvSpPr>
        <p:spPr bwMode="auto">
          <a:xfrm>
            <a:off x="827088" y="1484313"/>
            <a:ext cx="2916237" cy="13684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accent1"/>
                </a:solidFill>
                <a:effectLst>
                  <a:outerShdw dist="80322" dir="20493903" algn="ctr" rotWithShape="0">
                    <a:schemeClr val="bg2">
                      <a:alpha val="79999"/>
                    </a:schemeClr>
                  </a:outerShdw>
                </a:effectLst>
                <a:latin typeface="Impact"/>
              </a:rPr>
              <a:t>DAKAR 2011</a:t>
            </a:r>
          </a:p>
        </p:txBody>
      </p:sp>
    </p:spTree>
    <p:custDataLst>
      <p:tags r:id="rId1"/>
    </p:custDataLst>
  </p:cSld>
  <p:clrMapOvr>
    <a:masterClrMapping/>
  </p:clrMapOvr>
  <p:transition spd="slow">
    <p:circle/>
    <p:sndAc>
      <p:stSnd loop="1">
        <p:snd r:embed="rId3" name="Nana Mouskori - La Palom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Imagem5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150"/>
            <a:ext cx="9144000" cy="536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Imagem5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150"/>
            <a:ext cx="9144000" cy="530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Imagem5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6613"/>
            <a:ext cx="9144000" cy="522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Imagem5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25538"/>
            <a:ext cx="9144000" cy="451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Imagem5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713"/>
            <a:ext cx="9144000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Imagem5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5175"/>
            <a:ext cx="9144000" cy="537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Imagem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6613"/>
            <a:ext cx="914400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Imagem4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150"/>
            <a:ext cx="9144000" cy="574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Imagem4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96975"/>
            <a:ext cx="9144000" cy="472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Imagem4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5175"/>
            <a:ext cx="9144000" cy="543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Imagem4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150"/>
            <a:ext cx="9144000" cy="569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Imagem4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6613"/>
            <a:ext cx="9144000" cy="553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Imagem4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5175"/>
            <a:ext cx="9144000" cy="551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Imagem4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150"/>
            <a:ext cx="9144000" cy="545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Imagem4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5175"/>
            <a:ext cx="9144000" cy="547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Imagem4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150"/>
            <a:ext cx="9144000" cy="543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Imagem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150"/>
            <a:ext cx="9144000" cy="556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Imagem3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713"/>
            <a:ext cx="9144000" cy="572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Imagem3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713"/>
            <a:ext cx="9144000" cy="573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Imagem3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5175"/>
            <a:ext cx="9144000" cy="539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Imagem3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713"/>
            <a:ext cx="9144000" cy="555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Imagem3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6613"/>
            <a:ext cx="9144000" cy="515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Imagem3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5175"/>
            <a:ext cx="9144000" cy="534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Imagem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5175"/>
            <a:ext cx="9144000" cy="519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Imagem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9275"/>
            <a:ext cx="9144000" cy="538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Imagem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150"/>
            <a:ext cx="9144000" cy="513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Imagem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150"/>
            <a:ext cx="9144000" cy="523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Imagem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713"/>
            <a:ext cx="9144000" cy="555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Imagem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150"/>
            <a:ext cx="9144000" cy="513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Imagem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9275"/>
            <a:ext cx="9144000" cy="572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Imagem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150"/>
            <a:ext cx="9144000" cy="567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Imagem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9275"/>
            <a:ext cx="9144000" cy="558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Imagem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5175"/>
            <a:ext cx="9144000" cy="497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Imagem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250"/>
            <a:ext cx="9144000" cy="5526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 descr="Imagem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150"/>
            <a:ext cx="9144000" cy="539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 descr="Imagem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6613"/>
            <a:ext cx="9144000" cy="4865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Imagem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150"/>
            <a:ext cx="9144000" cy="561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Imagem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9275"/>
            <a:ext cx="9144000" cy="555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4" descr="Imagem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713"/>
            <a:ext cx="9144000" cy="539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4" descr="Imagem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250"/>
            <a:ext cx="9144000" cy="575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 descr="Imagem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713"/>
            <a:ext cx="9144000" cy="554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 descr="Imagem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713"/>
            <a:ext cx="9144000" cy="531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 descr="Imagem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250"/>
            <a:ext cx="9144000" cy="571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4" descr="Imagem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150"/>
            <a:ext cx="9144000" cy="561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4" descr="Imagem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713"/>
            <a:ext cx="9144000" cy="561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4" descr="Imagem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150"/>
            <a:ext cx="9144000" cy="534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 descr="Imagem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713"/>
            <a:ext cx="9251950" cy="542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4" descr="Imagem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6613"/>
            <a:ext cx="9144000" cy="5065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4" descr="Imagem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5175"/>
            <a:ext cx="9144000" cy="498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4" descr="Imagem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150"/>
            <a:ext cx="9144000" cy="553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4" descr="Imagem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9275"/>
            <a:ext cx="9144000" cy="547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4" descr="Imagem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713"/>
            <a:ext cx="9144000" cy="553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4" descr="Imagem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150"/>
            <a:ext cx="9144000" cy="517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4" descr="Imagem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150"/>
            <a:ext cx="9144000" cy="553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4" descr="Imagem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9275"/>
            <a:ext cx="9144000" cy="573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4" descr="Imagem1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9275"/>
            <a:ext cx="9144000" cy="562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5" name="WordArt 5"/>
          <p:cNvSpPr>
            <a:spLocks noChangeArrowheads="1" noChangeShapeType="1" noTextEdit="1"/>
          </p:cNvSpPr>
          <p:nvPr/>
        </p:nvSpPr>
        <p:spPr bwMode="auto">
          <a:xfrm>
            <a:off x="1763713" y="549275"/>
            <a:ext cx="5472112" cy="172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fr-FR" sz="3600" kern="1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sp>
        <p:nvSpPr>
          <p:cNvPr id="59396" name="WordArt 6"/>
          <p:cNvSpPr>
            <a:spLocks noChangeArrowheads="1" noChangeShapeType="1" noTextEdit="1"/>
          </p:cNvSpPr>
          <p:nvPr/>
        </p:nvSpPr>
        <p:spPr bwMode="auto">
          <a:xfrm>
            <a:off x="3132138" y="6381750"/>
            <a:ext cx="2879725" cy="4762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endParaRPr lang="fr-FR" sz="2000" kern="1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chemeClr val="accent1"/>
              </a:solidFill>
              <a:effectLst>
                <a:outerShdw dist="80322" dir="20493903" algn="ctr" rotWithShape="0">
                  <a:schemeClr val="bg2">
                    <a:alpha val="79999"/>
                  </a:schemeClr>
                </a:outerShdw>
              </a:effectLst>
              <a:latin typeface="Impact"/>
            </a:endParaRPr>
          </a:p>
        </p:txBody>
      </p:sp>
      <p:sp>
        <p:nvSpPr>
          <p:cNvPr id="5" name="ZoneTexte 4">
            <a:hlinkClick r:id="rId2"/>
            <a:hlinkHover r:id="rId2"/>
          </p:cNvPr>
          <p:cNvSpPr txBox="1">
            <a:spLocks noChangeArrowheads="1"/>
          </p:cNvSpPr>
          <p:nvPr/>
        </p:nvSpPr>
        <p:spPr>
          <a:xfrm>
            <a:off x="0" y="3276600"/>
            <a:ext cx="9144000" cy="3581400"/>
          </a:xfrm>
          <a:prstGeom prst="rect">
            <a:avLst/>
          </a:prstGeom>
          <a:solidFill>
            <a:schemeClr val="accent1">
              <a:alpha val="70979"/>
            </a:schemeClr>
          </a:solidFill>
          <a:ln>
            <a:solidFill>
              <a:schemeClr val="tx1"/>
            </a:solidFill>
          </a:ln>
        </p:spPr>
        <p:txBody>
          <a:bodyPr/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fr-FR" sz="2000" kern="0" dirty="0"/>
              <a:t>D’autres diaporamas sur: </a:t>
            </a:r>
            <a:r>
              <a:rPr lang="fr-FR" sz="2000" kern="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fr-FR" sz="2000" kern="0" dirty="0">
                <a:solidFill>
                  <a:schemeClr val="bg2"/>
                </a:solidFill>
                <a:hlinkClick r:id="rId2"/>
                <a:hlinkMouseOver r:id="rId2"/>
              </a:rPr>
              <a:t>www.beautidays.com</a:t>
            </a:r>
            <a:r>
              <a:rPr lang="fr-FR" sz="2000" kern="0" dirty="0">
                <a:solidFill>
                  <a:schemeClr val="bg1"/>
                </a:solidFill>
                <a:hlinkMouseOver r:id="rId4"/>
              </a:rPr>
              <a:t/>
            </a:r>
            <a:br>
              <a:rPr lang="fr-FR" sz="2000" kern="0" dirty="0">
                <a:solidFill>
                  <a:schemeClr val="bg1"/>
                </a:solidFill>
                <a:hlinkMouseOver r:id="rId4"/>
              </a:rPr>
            </a:br>
            <a:endParaRPr lang="fr-FR" sz="2000" kern="0" dirty="0">
              <a:hlinkClick r:id="rId4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fr-FR" sz="1200" kern="0" dirty="0">
                <a:solidFill>
                  <a:srgbClr val="00B050"/>
                </a:solidFill>
              </a:rPr>
              <a:t>[</a:t>
            </a:r>
            <a:r>
              <a:rPr lang="fr-FR" sz="1200" kern="0" dirty="0">
                <a:solidFill>
                  <a:schemeClr val="tx2">
                    <a:lumMod val="50000"/>
                  </a:schemeClr>
                </a:solidFill>
              </a:rPr>
              <a:t>Attention le passage du pointeur de souris dans ce cadre déclenche un lien vers le site]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3|2.2"/>
</p:tagLst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</Words>
  <Application>Microsoft Office PowerPoint</Application>
  <PresentationFormat>Affichage à l'écran (4:3)</PresentationFormat>
  <Paragraphs>3</Paragraphs>
  <Slides>57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57</vt:i4>
      </vt:variant>
    </vt:vector>
  </HeadingPairs>
  <TitlesOfParts>
    <vt:vector size="58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Photos-superbes-sur-la-course-du-dakar</dc:title>
  <dc:creator>Alain</dc:creator>
  <cp:lastModifiedBy>Alain</cp:lastModifiedBy>
  <cp:revision>8</cp:revision>
  <dcterms:created xsi:type="dcterms:W3CDTF">2011-11-28T17:42:26Z</dcterms:created>
  <dcterms:modified xsi:type="dcterms:W3CDTF">2013-02-16T13:44:06Z</dcterms:modified>
</cp:coreProperties>
</file>