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21607463" cy="14401800"/>
  <p:notesSz cx="6858000" cy="9144000"/>
  <p:defaultTextStyle>
    <a:defPPr>
      <a:defRPr lang="en-US"/>
    </a:defPPr>
    <a:lvl1pPr marL="0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1pPr>
    <a:lvl2pPr marL="1028791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2pPr>
    <a:lvl3pPr marL="2057583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3pPr>
    <a:lvl4pPr marL="3086374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4pPr>
    <a:lvl5pPr marL="4115166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5pPr>
    <a:lvl6pPr marL="5143957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6pPr>
    <a:lvl7pPr marL="6172749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7pPr>
    <a:lvl8pPr marL="7201540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8pPr>
    <a:lvl9pPr marL="8230332" algn="l" defTabSz="1028791" rtl="0" eaLnBrk="1" latinLnBrk="0" hangingPunct="1">
      <a:defRPr sz="4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37" d="100"/>
          <a:sy n="37" d="100"/>
        </p:scale>
        <p:origin x="-1704" y="-104"/>
      </p:cViewPr>
      <p:guideLst>
        <p:guide orient="horz" pos="4536"/>
        <p:guide pos="68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0560" y="4473893"/>
            <a:ext cx="18366344" cy="3087053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41120" y="8161020"/>
            <a:ext cx="15125224" cy="36804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28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057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086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115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143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172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201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230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43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548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6840" y="9254491"/>
            <a:ext cx="18366344" cy="2860358"/>
          </a:xfrm>
        </p:spPr>
        <p:txBody>
          <a:bodyPr anchor="t"/>
          <a:lstStyle>
            <a:lvl1pPr algn="l">
              <a:defRPr sz="9000" b="1" cap="all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6840" y="6104098"/>
            <a:ext cx="18366344" cy="3150393"/>
          </a:xfrm>
        </p:spPr>
        <p:txBody>
          <a:bodyPr anchor="b"/>
          <a:lstStyle>
            <a:lvl1pPr marL="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1pPr>
            <a:lvl2pPr marL="1028791" indent="0">
              <a:buNone/>
              <a:defRPr sz="4100">
                <a:solidFill>
                  <a:schemeClr val="tx1">
                    <a:tint val="75000"/>
                  </a:schemeClr>
                </a:solidFill>
              </a:defRPr>
            </a:lvl2pPr>
            <a:lvl3pPr marL="2057583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308637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4115166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514395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6172749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720154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8230332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16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0373" y="3360421"/>
            <a:ext cx="9543296" cy="9504522"/>
          </a:xfrm>
        </p:spPr>
        <p:txBody>
          <a:bodyPr/>
          <a:lstStyle>
            <a:lvl1pPr>
              <a:defRPr sz="6300"/>
            </a:lvl1pPr>
            <a:lvl2pPr>
              <a:defRPr sz="5400"/>
            </a:lvl2pPr>
            <a:lvl3pPr>
              <a:defRPr sz="4500"/>
            </a:lvl3pPr>
            <a:lvl4pPr>
              <a:defRPr sz="4100"/>
            </a:lvl4pPr>
            <a:lvl5pPr>
              <a:defRPr sz="4100"/>
            </a:lvl5pPr>
            <a:lvl6pPr>
              <a:defRPr sz="4100"/>
            </a:lvl6pPr>
            <a:lvl7pPr>
              <a:defRPr sz="4100"/>
            </a:lvl7pPr>
            <a:lvl8pPr>
              <a:defRPr sz="4100"/>
            </a:lvl8pPr>
            <a:lvl9pPr>
              <a:defRPr sz="41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83794" y="3360421"/>
            <a:ext cx="9543296" cy="9504522"/>
          </a:xfrm>
        </p:spPr>
        <p:txBody>
          <a:bodyPr/>
          <a:lstStyle>
            <a:lvl1pPr>
              <a:defRPr sz="6300"/>
            </a:lvl1pPr>
            <a:lvl2pPr>
              <a:defRPr sz="5400"/>
            </a:lvl2pPr>
            <a:lvl3pPr>
              <a:defRPr sz="4500"/>
            </a:lvl3pPr>
            <a:lvl4pPr>
              <a:defRPr sz="4100"/>
            </a:lvl4pPr>
            <a:lvl5pPr>
              <a:defRPr sz="4100"/>
            </a:lvl5pPr>
            <a:lvl6pPr>
              <a:defRPr sz="4100"/>
            </a:lvl6pPr>
            <a:lvl7pPr>
              <a:defRPr sz="4100"/>
            </a:lvl7pPr>
            <a:lvl8pPr>
              <a:defRPr sz="4100"/>
            </a:lvl8pPr>
            <a:lvl9pPr>
              <a:defRPr sz="41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09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0373" y="3223737"/>
            <a:ext cx="9547049" cy="1343500"/>
          </a:xfrm>
        </p:spPr>
        <p:txBody>
          <a:bodyPr anchor="b"/>
          <a:lstStyle>
            <a:lvl1pPr marL="0" indent="0">
              <a:buNone/>
              <a:defRPr sz="5400" b="1"/>
            </a:lvl1pPr>
            <a:lvl2pPr marL="1028791" indent="0">
              <a:buNone/>
              <a:defRPr sz="4500" b="1"/>
            </a:lvl2pPr>
            <a:lvl3pPr marL="2057583" indent="0">
              <a:buNone/>
              <a:defRPr sz="4100" b="1"/>
            </a:lvl3pPr>
            <a:lvl4pPr marL="3086374" indent="0">
              <a:buNone/>
              <a:defRPr sz="3600" b="1"/>
            </a:lvl4pPr>
            <a:lvl5pPr marL="4115166" indent="0">
              <a:buNone/>
              <a:defRPr sz="3600" b="1"/>
            </a:lvl5pPr>
            <a:lvl6pPr marL="5143957" indent="0">
              <a:buNone/>
              <a:defRPr sz="3600" b="1"/>
            </a:lvl6pPr>
            <a:lvl7pPr marL="6172749" indent="0">
              <a:buNone/>
              <a:defRPr sz="3600" b="1"/>
            </a:lvl7pPr>
            <a:lvl8pPr marL="7201540" indent="0">
              <a:buNone/>
              <a:defRPr sz="3600" b="1"/>
            </a:lvl8pPr>
            <a:lvl9pPr marL="8230332" indent="0">
              <a:buNone/>
              <a:defRPr sz="3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0373" y="4567237"/>
            <a:ext cx="9547049" cy="8297705"/>
          </a:xfrm>
        </p:spPr>
        <p:txBody>
          <a:bodyPr/>
          <a:lstStyle>
            <a:lvl1pPr>
              <a:defRPr sz="5400"/>
            </a:lvl1pPr>
            <a:lvl2pPr>
              <a:defRPr sz="4500"/>
            </a:lvl2pPr>
            <a:lvl3pPr>
              <a:defRPr sz="41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76292" y="3223737"/>
            <a:ext cx="9550799" cy="1343500"/>
          </a:xfrm>
        </p:spPr>
        <p:txBody>
          <a:bodyPr anchor="b"/>
          <a:lstStyle>
            <a:lvl1pPr marL="0" indent="0">
              <a:buNone/>
              <a:defRPr sz="5400" b="1"/>
            </a:lvl1pPr>
            <a:lvl2pPr marL="1028791" indent="0">
              <a:buNone/>
              <a:defRPr sz="4500" b="1"/>
            </a:lvl2pPr>
            <a:lvl3pPr marL="2057583" indent="0">
              <a:buNone/>
              <a:defRPr sz="4100" b="1"/>
            </a:lvl3pPr>
            <a:lvl4pPr marL="3086374" indent="0">
              <a:buNone/>
              <a:defRPr sz="3600" b="1"/>
            </a:lvl4pPr>
            <a:lvl5pPr marL="4115166" indent="0">
              <a:buNone/>
              <a:defRPr sz="3600" b="1"/>
            </a:lvl5pPr>
            <a:lvl6pPr marL="5143957" indent="0">
              <a:buNone/>
              <a:defRPr sz="3600" b="1"/>
            </a:lvl6pPr>
            <a:lvl7pPr marL="6172749" indent="0">
              <a:buNone/>
              <a:defRPr sz="3600" b="1"/>
            </a:lvl7pPr>
            <a:lvl8pPr marL="7201540" indent="0">
              <a:buNone/>
              <a:defRPr sz="3600" b="1"/>
            </a:lvl8pPr>
            <a:lvl9pPr marL="8230332" indent="0">
              <a:buNone/>
              <a:defRPr sz="3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76292" y="4567237"/>
            <a:ext cx="9550799" cy="8297705"/>
          </a:xfrm>
        </p:spPr>
        <p:txBody>
          <a:bodyPr/>
          <a:lstStyle>
            <a:lvl1pPr>
              <a:defRPr sz="5400"/>
            </a:lvl1pPr>
            <a:lvl2pPr>
              <a:defRPr sz="4500"/>
            </a:lvl2pPr>
            <a:lvl3pPr>
              <a:defRPr sz="41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282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368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22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0375" y="573405"/>
            <a:ext cx="7108706" cy="2440305"/>
          </a:xfrm>
        </p:spPr>
        <p:txBody>
          <a:bodyPr anchor="b"/>
          <a:lstStyle>
            <a:lvl1pPr algn="l">
              <a:defRPr sz="45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7918" y="573406"/>
            <a:ext cx="12079172" cy="12291537"/>
          </a:xfrm>
        </p:spPr>
        <p:txBody>
          <a:bodyPr/>
          <a:lstStyle>
            <a:lvl1pPr>
              <a:defRPr sz="7200"/>
            </a:lvl1pPr>
            <a:lvl2pPr>
              <a:defRPr sz="6300"/>
            </a:lvl2pPr>
            <a:lvl3pPr>
              <a:defRPr sz="5400"/>
            </a:lvl3pPr>
            <a:lvl4pPr>
              <a:defRPr sz="4500"/>
            </a:lvl4pPr>
            <a:lvl5pPr>
              <a:defRPr sz="4500"/>
            </a:lvl5pPr>
            <a:lvl6pPr>
              <a:defRPr sz="4500"/>
            </a:lvl6pPr>
            <a:lvl7pPr>
              <a:defRPr sz="4500"/>
            </a:lvl7pPr>
            <a:lvl8pPr>
              <a:defRPr sz="4500"/>
            </a:lvl8pPr>
            <a:lvl9pPr>
              <a:defRPr sz="45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0375" y="3013711"/>
            <a:ext cx="7108706" cy="9851232"/>
          </a:xfrm>
        </p:spPr>
        <p:txBody>
          <a:bodyPr/>
          <a:lstStyle>
            <a:lvl1pPr marL="0" indent="0">
              <a:buNone/>
              <a:defRPr sz="3200"/>
            </a:lvl1pPr>
            <a:lvl2pPr marL="1028791" indent="0">
              <a:buNone/>
              <a:defRPr sz="2700"/>
            </a:lvl2pPr>
            <a:lvl3pPr marL="2057583" indent="0">
              <a:buNone/>
              <a:defRPr sz="2300"/>
            </a:lvl3pPr>
            <a:lvl4pPr marL="3086374" indent="0">
              <a:buNone/>
              <a:defRPr sz="2000"/>
            </a:lvl4pPr>
            <a:lvl5pPr marL="4115166" indent="0">
              <a:buNone/>
              <a:defRPr sz="2000"/>
            </a:lvl5pPr>
            <a:lvl6pPr marL="5143957" indent="0">
              <a:buNone/>
              <a:defRPr sz="2000"/>
            </a:lvl6pPr>
            <a:lvl7pPr marL="6172749" indent="0">
              <a:buNone/>
              <a:defRPr sz="2000"/>
            </a:lvl7pPr>
            <a:lvl8pPr marL="7201540" indent="0">
              <a:buNone/>
              <a:defRPr sz="2000"/>
            </a:lvl8pPr>
            <a:lvl9pPr marL="8230332" indent="0">
              <a:buNone/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594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5214" y="10081260"/>
            <a:ext cx="12964478" cy="1190150"/>
          </a:xfrm>
        </p:spPr>
        <p:txBody>
          <a:bodyPr anchor="b"/>
          <a:lstStyle>
            <a:lvl1pPr algn="l">
              <a:defRPr sz="45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35214" y="1286828"/>
            <a:ext cx="12964478" cy="8641080"/>
          </a:xfrm>
        </p:spPr>
        <p:txBody>
          <a:bodyPr/>
          <a:lstStyle>
            <a:lvl1pPr marL="0" indent="0">
              <a:buNone/>
              <a:defRPr sz="7200"/>
            </a:lvl1pPr>
            <a:lvl2pPr marL="1028791" indent="0">
              <a:buNone/>
              <a:defRPr sz="6300"/>
            </a:lvl2pPr>
            <a:lvl3pPr marL="2057583" indent="0">
              <a:buNone/>
              <a:defRPr sz="5400"/>
            </a:lvl3pPr>
            <a:lvl4pPr marL="3086374" indent="0">
              <a:buNone/>
              <a:defRPr sz="4500"/>
            </a:lvl4pPr>
            <a:lvl5pPr marL="4115166" indent="0">
              <a:buNone/>
              <a:defRPr sz="4500"/>
            </a:lvl5pPr>
            <a:lvl6pPr marL="5143957" indent="0">
              <a:buNone/>
              <a:defRPr sz="4500"/>
            </a:lvl6pPr>
            <a:lvl7pPr marL="6172749" indent="0">
              <a:buNone/>
              <a:defRPr sz="4500"/>
            </a:lvl7pPr>
            <a:lvl8pPr marL="7201540" indent="0">
              <a:buNone/>
              <a:defRPr sz="4500"/>
            </a:lvl8pPr>
            <a:lvl9pPr marL="8230332" indent="0">
              <a:buNone/>
              <a:defRPr sz="4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35214" y="11271410"/>
            <a:ext cx="12964478" cy="1690210"/>
          </a:xfrm>
        </p:spPr>
        <p:txBody>
          <a:bodyPr/>
          <a:lstStyle>
            <a:lvl1pPr marL="0" indent="0">
              <a:buNone/>
              <a:defRPr sz="3200"/>
            </a:lvl1pPr>
            <a:lvl2pPr marL="1028791" indent="0">
              <a:buNone/>
              <a:defRPr sz="2700"/>
            </a:lvl2pPr>
            <a:lvl3pPr marL="2057583" indent="0">
              <a:buNone/>
              <a:defRPr sz="2300"/>
            </a:lvl3pPr>
            <a:lvl4pPr marL="3086374" indent="0">
              <a:buNone/>
              <a:defRPr sz="2000"/>
            </a:lvl4pPr>
            <a:lvl5pPr marL="4115166" indent="0">
              <a:buNone/>
              <a:defRPr sz="2000"/>
            </a:lvl5pPr>
            <a:lvl6pPr marL="5143957" indent="0">
              <a:buNone/>
              <a:defRPr sz="2000"/>
            </a:lvl6pPr>
            <a:lvl7pPr marL="6172749" indent="0">
              <a:buNone/>
              <a:defRPr sz="2000"/>
            </a:lvl7pPr>
            <a:lvl8pPr marL="7201540" indent="0">
              <a:buNone/>
              <a:defRPr sz="2000"/>
            </a:lvl8pPr>
            <a:lvl9pPr marL="8230332" indent="0">
              <a:buNone/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07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32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665411" y="576741"/>
            <a:ext cx="4861679" cy="12288203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0373" y="576741"/>
            <a:ext cx="14224913" cy="12288203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944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0373" y="576740"/>
            <a:ext cx="19446717" cy="2400300"/>
          </a:xfrm>
          <a:prstGeom prst="rect">
            <a:avLst/>
          </a:prstGeom>
        </p:spPr>
        <p:txBody>
          <a:bodyPr vert="horz" lIns="205758" tIns="102879" rIns="205758" bIns="102879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0373" y="3360421"/>
            <a:ext cx="19446717" cy="9504522"/>
          </a:xfrm>
          <a:prstGeom prst="rect">
            <a:avLst/>
          </a:prstGeom>
        </p:spPr>
        <p:txBody>
          <a:bodyPr vert="horz" lIns="205758" tIns="102879" rIns="205758" bIns="102879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80373" y="13348336"/>
            <a:ext cx="5041741" cy="766763"/>
          </a:xfrm>
          <a:prstGeom prst="rect">
            <a:avLst/>
          </a:prstGeom>
        </p:spPr>
        <p:txBody>
          <a:bodyPr vert="horz" lIns="205758" tIns="102879" rIns="205758" bIns="102879" rtlCol="0" anchor="ctr"/>
          <a:lstStyle>
            <a:lvl1pPr algn="l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4D855-CE60-BC43-82AD-7E95A89FBB14}" type="datetimeFigureOut">
              <a:rPr lang="en-US" smtClean="0"/>
              <a:t>17-01-06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382550" y="13348336"/>
            <a:ext cx="6842363" cy="766763"/>
          </a:xfrm>
          <a:prstGeom prst="rect">
            <a:avLst/>
          </a:prstGeom>
        </p:spPr>
        <p:txBody>
          <a:bodyPr vert="horz" lIns="205758" tIns="102879" rIns="205758" bIns="102879" rtlCol="0" anchor="ctr"/>
          <a:lstStyle>
            <a:lvl1pPr algn="ctr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485349" y="13348336"/>
            <a:ext cx="5041741" cy="766763"/>
          </a:xfrm>
          <a:prstGeom prst="rect">
            <a:avLst/>
          </a:prstGeom>
        </p:spPr>
        <p:txBody>
          <a:bodyPr vert="horz" lIns="205758" tIns="102879" rIns="205758" bIns="102879" rtlCol="0" anchor="ctr"/>
          <a:lstStyle>
            <a:lvl1pPr algn="r">
              <a:defRPr sz="2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06A8-8883-7D46-BC78-2A6B8014FB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45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91" rtl="0" eaLnBrk="1" latinLnBrk="0" hangingPunct="1">
        <a:spcBef>
          <a:spcPct val="0"/>
        </a:spcBef>
        <a:buNone/>
        <a:defRPr sz="9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71594" indent="-771594" algn="l" defTabSz="1028791" rtl="0" eaLnBrk="1" latinLnBrk="0" hangingPunct="1">
        <a:spcBef>
          <a:spcPct val="20000"/>
        </a:spcBef>
        <a:buFont typeface="Arial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671786" indent="-642995" algn="l" defTabSz="1028791" rtl="0" eaLnBrk="1" latinLnBrk="0" hangingPunct="1">
        <a:spcBef>
          <a:spcPct val="20000"/>
        </a:spcBef>
        <a:buFont typeface="Arial"/>
        <a:buChar char="–"/>
        <a:defRPr sz="6300" kern="1200">
          <a:solidFill>
            <a:schemeClr val="tx1"/>
          </a:solidFill>
          <a:latin typeface="+mn-lt"/>
          <a:ea typeface="+mn-ea"/>
          <a:cs typeface="+mn-cs"/>
        </a:defRPr>
      </a:lvl2pPr>
      <a:lvl3pPr marL="2571979" indent="-514396" algn="l" defTabSz="1028791" rtl="0" eaLnBrk="1" latinLnBrk="0" hangingPunct="1">
        <a:spcBef>
          <a:spcPct val="20000"/>
        </a:spcBef>
        <a:buFont typeface="Arial"/>
        <a:buChar char="•"/>
        <a:defRPr sz="5400" kern="1200">
          <a:solidFill>
            <a:schemeClr val="tx1"/>
          </a:solidFill>
          <a:latin typeface="+mn-lt"/>
          <a:ea typeface="+mn-ea"/>
          <a:cs typeface="+mn-cs"/>
        </a:defRPr>
      </a:lvl3pPr>
      <a:lvl4pPr marL="3600770" indent="-514396" algn="l" defTabSz="1028791" rtl="0" eaLnBrk="1" latinLnBrk="0" hangingPunct="1">
        <a:spcBef>
          <a:spcPct val="20000"/>
        </a:spcBef>
        <a:buFont typeface="Arial"/>
        <a:buChar char="–"/>
        <a:defRPr sz="4500" kern="1200">
          <a:solidFill>
            <a:schemeClr val="tx1"/>
          </a:solidFill>
          <a:latin typeface="+mn-lt"/>
          <a:ea typeface="+mn-ea"/>
          <a:cs typeface="+mn-cs"/>
        </a:defRPr>
      </a:lvl4pPr>
      <a:lvl5pPr marL="4629561" indent="-514396" algn="l" defTabSz="1028791" rtl="0" eaLnBrk="1" latinLnBrk="0" hangingPunct="1">
        <a:spcBef>
          <a:spcPct val="20000"/>
        </a:spcBef>
        <a:buFont typeface="Arial"/>
        <a:buChar char="»"/>
        <a:defRPr sz="4500" kern="1200">
          <a:solidFill>
            <a:schemeClr val="tx1"/>
          </a:solidFill>
          <a:latin typeface="+mn-lt"/>
          <a:ea typeface="+mn-ea"/>
          <a:cs typeface="+mn-cs"/>
        </a:defRPr>
      </a:lvl5pPr>
      <a:lvl6pPr marL="5658353" indent="-514396" algn="l" defTabSz="1028791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6pPr>
      <a:lvl7pPr marL="6687144" indent="-514396" algn="l" defTabSz="1028791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7pPr>
      <a:lvl8pPr marL="7715936" indent="-514396" algn="l" defTabSz="1028791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8pPr>
      <a:lvl9pPr marL="8744727" indent="-514396" algn="l" defTabSz="1028791" rtl="0" eaLnBrk="1" latinLnBrk="0" hangingPunct="1">
        <a:spcBef>
          <a:spcPct val="20000"/>
        </a:spcBef>
        <a:buFont typeface="Arial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91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2057583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3pPr>
      <a:lvl4pPr marL="3086374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4pPr>
      <a:lvl5pPr marL="4115166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5pPr>
      <a:lvl6pPr marL="5143957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6pPr>
      <a:lvl7pPr marL="6172749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7pPr>
      <a:lvl8pPr marL="7201540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8pPr>
      <a:lvl9pPr marL="8230332" algn="l" defTabSz="1028791" rtl="0" eaLnBrk="1" latinLnBrk="0" hangingPunct="1">
        <a:defRPr sz="4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microsoft.com/office/2007/relationships/hdphoto" Target="../media/hdphoto4.wdp"/><Relationship Id="rId20" Type="http://schemas.microsoft.com/office/2007/relationships/hdphoto" Target="../media/hdphoto8.wdp"/><Relationship Id="rId21" Type="http://schemas.openxmlformats.org/officeDocument/2006/relationships/image" Target="../media/image11.png"/><Relationship Id="rId22" Type="http://schemas.microsoft.com/office/2007/relationships/hdphoto" Target="../media/hdphoto9.wdp"/><Relationship Id="rId10" Type="http://schemas.openxmlformats.org/officeDocument/2006/relationships/image" Target="../media/image5.png"/><Relationship Id="rId11" Type="http://schemas.microsoft.com/office/2007/relationships/hdphoto" Target="../media/hdphoto5.wdp"/><Relationship Id="rId12" Type="http://schemas.openxmlformats.org/officeDocument/2006/relationships/image" Target="../media/image6.png"/><Relationship Id="rId13" Type="http://schemas.openxmlformats.org/officeDocument/2006/relationships/hyperlink" Target="https://www.paypal.com/myaccount/transfer/send" TargetMode="External"/><Relationship Id="rId14" Type="http://schemas.openxmlformats.org/officeDocument/2006/relationships/image" Target="../media/image7.png"/><Relationship Id="rId15" Type="http://schemas.openxmlformats.org/officeDocument/2006/relationships/image" Target="../media/image8.png"/><Relationship Id="rId16" Type="http://schemas.microsoft.com/office/2007/relationships/hdphoto" Target="../media/hdphoto6.wdp"/><Relationship Id="rId17" Type="http://schemas.openxmlformats.org/officeDocument/2006/relationships/image" Target="../media/image9.png"/><Relationship Id="rId18" Type="http://schemas.microsoft.com/office/2007/relationships/hdphoto" Target="../media/hdphoto7.wdp"/><Relationship Id="rId19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microsoft.com/office/2007/relationships/hdphoto" Target="../media/hdphoto1.wdp"/><Relationship Id="rId4" Type="http://schemas.openxmlformats.org/officeDocument/2006/relationships/image" Target="../media/image2.png"/><Relationship Id="rId5" Type="http://schemas.microsoft.com/office/2007/relationships/hdphoto" Target="../media/hdphoto2.wdp"/><Relationship Id="rId6" Type="http://schemas.openxmlformats.org/officeDocument/2006/relationships/image" Target="../media/image3.png"/><Relationship Id="rId7" Type="http://schemas.microsoft.com/office/2007/relationships/hdphoto" Target="../media/hdphoto3.wdp"/><Relationship Id="rId8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329724" y="-103187"/>
            <a:ext cx="20948015" cy="14751685"/>
            <a:chOff x="0" y="143510"/>
            <a:chExt cx="20948015" cy="14751685"/>
          </a:xfrm>
          <a:extLst>
            <a:ext uri="{0CCBE362-F206-4b92-989A-16890622DB6E}">
              <ma14:wrappingTextBoxFlag xmlns:ma14="http://schemas.microsoft.com/office/mac/drawingml/2011/main" val="1"/>
            </a:ext>
          </a:extLst>
        </p:grpSpPr>
        <p:sp>
          <p:nvSpPr>
            <p:cNvPr id="8" name="Rectangle 7"/>
            <p:cNvSpPr/>
            <p:nvPr/>
          </p:nvSpPr>
          <p:spPr>
            <a:xfrm>
              <a:off x="422592" y="254000"/>
              <a:ext cx="20102830" cy="1438719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>
              <a:alphaModFix amt="5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5187" b="95271" l="2178" r="97399">
                          <a14:foregroundMark x1="28252" y1="70709" x2="28252" y2="70709"/>
                          <a14:foregroundMark x1="21718" y1="69336" x2="21718" y2="69336"/>
                          <a14:foregroundMark x1="38657" y1="67429" x2="32365" y2="74523"/>
                          <a14:foregroundMark x1="16697" y1="69336" x2="16697" y2="69336"/>
                          <a14:foregroundMark x1="7804" y1="63310" x2="7804" y2="63310"/>
                          <a14:foregroundMark x1="60799" y1="80015" x2="60799" y2="80015"/>
                          <a14:foregroundMark x1="67937" y1="81922" x2="67937" y2="81922"/>
                          <a14:foregroundMark x1="81367" y1="53471" x2="81367" y2="53471"/>
                          <a14:foregroundMark x1="85299" y1="48055" x2="85299" y2="48055"/>
                          <a14:foregroundMark x1="71869" y1="41190" x2="71869" y2="41190"/>
                          <a14:foregroundMark x1="56201" y1="45309" x2="56201" y2="45309"/>
                          <a14:foregroundMark x1="63581" y1="51030" x2="63581" y2="51030"/>
                          <a14:foregroundMark x1="63400" y1="46072" x2="63400" y2="46072"/>
                          <a14:foregroundMark x1="65336" y1="44470" x2="65336" y2="44470"/>
                          <a14:foregroundMark x1="77253" y1="44470" x2="77253" y2="44470"/>
                          <a14:foregroundMark x1="74471" y1="46682" x2="74471" y2="46682"/>
                          <a14:foregroundMark x1="72293" y1="49657" x2="72293" y2="49657"/>
                          <a14:foregroundMark x1="78161" y1="51564" x2="78161" y2="51564"/>
                          <a14:foregroundMark x1="81851" y1="50191" x2="81851" y2="50191"/>
                          <a14:foregroundMark x1="82033" y1="61404" x2="82033" y2="61404"/>
                          <a14:foregroundMark x1="83122" y1="54844" x2="83122" y2="54844"/>
                          <a14:foregroundMark x1="79855" y1="47750" x2="79855" y2="47750"/>
                          <a14:foregroundMark x1="79431" y1="69947" x2="79431" y2="69947"/>
                          <a14:foregroundMark x1="22989" y1="72387" x2="22989" y2="72387"/>
                          <a14:foregroundMark x1="19782" y1="69336" x2="19782" y2="69336"/>
                          <a14:foregroundMark x1="20387" y1="73227" x2="20387" y2="73227"/>
                          <a14:foregroundMark x1="34725" y1="72921" x2="34725" y2="72921"/>
                          <a14:foregroundMark x1="36903" y1="73227" x2="36903" y2="73227"/>
                          <a14:foregroundMark x1="40169" y1="70175" x2="40169" y2="70175"/>
                          <a14:foregroundMark x1="42771" y1="69947" x2="42771" y2="69947"/>
                          <a14:foregroundMark x1="44707" y1="70175" x2="44707" y2="70175"/>
                          <a14:foregroundMark x1="47731" y1="73455" x2="47731" y2="73455"/>
                          <a14:foregroundMark x1="50998" y1="77269" x2="50998" y2="77269"/>
                          <a14:foregroundMark x1="54265" y1="79176" x2="54265" y2="79176"/>
                          <a14:foregroundMark x1="57713" y1="80854" x2="57713" y2="80854"/>
                          <a14:foregroundMark x1="62734" y1="82532" x2="62734" y2="82532"/>
                          <a14:foregroundMark x1="65094" y1="82227" x2="65094" y2="82227"/>
                          <a14:foregroundMark x1="17604" y1="70709" x2="17604" y2="70709"/>
                          <a14:foregroundMark x1="18028" y1="73455" x2="18028" y2="73455"/>
                          <a14:foregroundMark x1="15426" y1="73227" x2="15426" y2="73227"/>
                          <a14:foregroundMark x1="12402" y1="73227" x2="12402" y2="73227"/>
                          <a14:foregroundMark x1="9982" y1="73455" x2="9982" y2="73455"/>
                          <a14:foregroundMark x1="7381" y1="55149" x2="7381" y2="55149"/>
                          <a14:foregroundMark x1="9982" y1="49352" x2="9982" y2="49352"/>
                          <a14:foregroundMark x1="17604" y1="45843" x2="17604" y2="45843"/>
                          <a14:foregroundMark x1="32970" y1="42029" x2="32970" y2="42029"/>
                          <a14:foregroundMark x1="39080" y1="42258" x2="39080" y2="42258"/>
                          <a14:foregroundMark x1="59468" y1="22578" x2="59468" y2="22578"/>
                          <a14:foregroundMark x1="50333" y1="26926" x2="50333" y2="26926"/>
                          <a14:foregroundMark x1="44041" y1="34096" x2="44041" y2="34096"/>
                          <a14:foregroundMark x1="64670" y1="16247" x2="64670" y2="16247"/>
                          <a14:backgroundMark x1="37568" y1="71014" x2="37568" y2="71014"/>
                          <a14:backgroundMark x1="71385" y1="23112" x2="71385" y2="2311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085975"/>
              <a:ext cx="11318240" cy="8976360"/>
            </a:xfrm>
            <a:prstGeom prst="rect">
              <a:avLst/>
            </a:prstGeom>
          </p:spPr>
        </p:pic>
        <p:sp>
          <p:nvSpPr>
            <p:cNvPr id="10" name="Text Box 2"/>
            <p:cNvSpPr txBox="1"/>
            <p:nvPr/>
          </p:nvSpPr>
          <p:spPr>
            <a:xfrm>
              <a:off x="0" y="143510"/>
              <a:ext cx="297815" cy="690245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isometricLeftDown"/>
              <a:lightRig rig="threePt" dir="t"/>
            </a:scene3d>
            <a:sp3d>
              <a:bevelT/>
            </a:sp3d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3600" b="1">
                  <a:ln w="17780" cap="flat" cmpd="sng" algn="ctr">
                    <a:solidFill>
                      <a:srgbClr val="FFFFFF"/>
                    </a:solidFill>
                    <a:prstDash val="solid"/>
                    <a:miter lim="0"/>
                  </a:ln>
                  <a:gradFill>
                    <a:gsLst>
                      <a:gs pos="0">
                        <a:srgbClr val="505050"/>
                      </a:gs>
                      <a:gs pos="49000">
                        <a:srgbClr val="595959"/>
                      </a:gs>
                      <a:gs pos="50000">
                        <a:srgbClr val="000000"/>
                      </a:gs>
                      <a:gs pos="95000">
                        <a:srgbClr val="000000"/>
                      </a:gs>
                      <a:gs pos="100000">
                        <a:srgbClr val="000000"/>
                      </a:gs>
                    </a:gsLst>
                    <a:lin ang="5400000" scaled="0"/>
                  </a:gradFill>
                  <a:effectLst>
                    <a:outerShdw blurRad="50800" algn="tl">
                      <a:srgbClr val="000000"/>
                    </a:outerShdw>
                  </a:effectLst>
                  <a:latin typeface="Cambria"/>
                  <a:ea typeface="ＭＳ 明朝"/>
                  <a:cs typeface="Times New Roman"/>
                </a:rPr>
                <a:t> </a:t>
              </a:r>
              <a:endParaRPr lang="fr-CA" sz="1200">
                <a:effectLst/>
                <a:latin typeface="Cambria"/>
                <a:ea typeface="ＭＳ 明朝"/>
                <a:cs typeface="Times New Roman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15885160" y="145415"/>
              <a:ext cx="4348480" cy="2910205"/>
              <a:chOff x="0" y="18415"/>
              <a:chExt cx="4348480" cy="2910205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1116" b="100000" l="4196" r="8965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3680" y="18415"/>
                <a:ext cx="3707130" cy="2321560"/>
              </a:xfrm>
              <a:prstGeom prst="rect">
                <a:avLst/>
              </a:prstGeom>
            </p:spPr>
          </p:pic>
          <p:sp>
            <p:nvSpPr>
              <p:cNvPr id="41" name="Text Box 19"/>
              <p:cNvSpPr txBox="1"/>
              <p:nvPr/>
            </p:nvSpPr>
            <p:spPr>
              <a:xfrm>
                <a:off x="0" y="2339975"/>
                <a:ext cx="4348480" cy="5886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2800" b="1" u="sng">
                    <a:ln>
                      <a:noFill/>
                    </a:ln>
                    <a:solidFill>
                      <a:srgbClr val="F7A21D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1 Heure de formation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10728325" y="3337560"/>
              <a:ext cx="4203065" cy="3249295"/>
              <a:chOff x="0" y="0"/>
              <a:chExt cx="4203065" cy="3249295"/>
            </a:xfrm>
          </p:grpSpPr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6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>
                            <a14:foregroundMark x1="42917" y1="64000" x2="42917" y2="64000"/>
                            <a14:foregroundMark x1="56042" y1="95333" x2="56042" y2="95333"/>
                            <a14:foregroundMark x1="35417" y1="54333" x2="35417" y2="54333"/>
                            <a14:foregroundMark x1="48750" y1="50333" x2="48750" y2="50333"/>
                            <a14:foregroundMark x1="69375" y1="94333" x2="69375" y2="94333"/>
                            <a14:foregroundMark x1="54583" y1="87667" x2="54583" y2="87667"/>
                            <a14:foregroundMark x1="47500" y1="80333" x2="47500" y2="80333"/>
                            <a14:foregroundMark x1="52917" y1="95333" x2="52917" y2="95333"/>
                            <a14:foregroundMark x1="52917" y1="92667" x2="52917" y2="92667"/>
                            <a14:foregroundMark x1="53958" y1="92667" x2="53958" y2="92667"/>
                            <a14:foregroundMark x1="56458" y1="92667" x2="56458" y2="92667"/>
                            <a14:foregroundMark x1="65000" y1="96667" x2="65000" y2="96667"/>
                            <a14:foregroundMark x1="62708" y1="96333" x2="62708" y2="96333"/>
                            <a14:foregroundMark x1="42083" y1="81333" x2="42083" y2="81333"/>
                            <a14:foregroundMark x1="42292" y1="96000" x2="42292" y2="96000"/>
                            <a14:foregroundMark x1="44375" y1="95333" x2="44375" y2="95333"/>
                            <a14:foregroundMark x1="50208" y1="84667" x2="50208" y2="84667"/>
                            <a14:foregroundMark x1="62917" y1="93333" x2="62917" y2="93333"/>
                            <a14:foregroundMark x1="56458" y1="98000" x2="56458" y2="98000"/>
                            <a14:foregroundMark x1="52500" y1="98667" x2="52500" y2="98667"/>
                            <a14:foregroundMark x1="49792" y1="77667" x2="49792" y2="77667"/>
                            <a14:backgroundMark x1="57708" y1="95667" x2="57708" y2="95667"/>
                            <a14:backgroundMark x1="54792" y1="95000" x2="54792" y2="95000"/>
                            <a14:backgroundMark x1="53958" y1="94333" x2="53958" y2="94333"/>
                            <a14:backgroundMark x1="51042" y1="99000" x2="51042" y2="99000"/>
                            <a14:backgroundMark x1="52083" y1="96667" x2="52083" y2="96667"/>
                            <a14:backgroundMark x1="59792" y1="99000" x2="59792" y2="99000"/>
                            <a14:backgroundMark x1="63958" y1="94667" x2="63958" y2="94667"/>
                            <a14:backgroundMark x1="41042" y1="99333" x2="41042" y2="99333"/>
                            <a14:backgroundMark x1="43750" y1="97667" x2="43750" y2="97667"/>
                            <a14:backgroundMark x1="55000" y1="99000" x2="55000" y2="99000"/>
                            <a14:backgroundMark x1="55000" y1="96667" x2="55000" y2="96667"/>
                            <a14:backgroundMark x1="63958" y1="99000" x2="63958" y2="99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203065" cy="2626360"/>
              </a:xfrm>
              <a:prstGeom prst="rect">
                <a:avLst/>
              </a:prstGeom>
            </p:spPr>
          </p:pic>
          <p:sp>
            <p:nvSpPr>
              <p:cNvPr id="39" name="Text Box 20"/>
              <p:cNvSpPr txBox="1"/>
              <p:nvPr/>
            </p:nvSpPr>
            <p:spPr>
              <a:xfrm>
                <a:off x="0" y="2626360"/>
                <a:ext cx="4108450" cy="6229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>
                  <a:spcAft>
                    <a:spcPts val="0"/>
                  </a:spcAft>
                </a:pPr>
                <a:r>
                  <a:rPr lang="en-US" sz="3000" b="1" u="sng">
                    <a:ln>
                      <a:noFill/>
                    </a:ln>
                    <a:solidFill>
                      <a:srgbClr val="1CD5F2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Lettrage Chandail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10728325" y="6736080"/>
              <a:ext cx="4565650" cy="3537585"/>
              <a:chOff x="0" y="0"/>
              <a:chExt cx="4565650" cy="3537585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8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3750" b="90000" l="2500" r="82031">
                            <a14:foregroundMark x1="5625" y1="47708" x2="5625" y2="47708"/>
                            <a14:foregroundMark x1="5156" y1="44375" x2="5156" y2="44375"/>
                            <a14:foregroundMark x1="5156" y1="57917" x2="5156" y2="57917"/>
                            <a14:foregroundMark x1="5156" y1="60208" x2="5156" y2="60208"/>
                            <a14:foregroundMark x1="6875" y1="33958" x2="6875" y2="33958"/>
                            <a14:foregroundMark x1="7656" y1="38542" x2="7656" y2="38542"/>
                            <a14:foregroundMark x1="23281" y1="47708" x2="23281" y2="47708"/>
                            <a14:foregroundMark x1="28750" y1="47083" x2="28750" y2="47083"/>
                            <a14:foregroundMark x1="32656" y1="50417" x2="32656" y2="50417"/>
                            <a14:foregroundMark x1="33906" y1="52500" x2="33906" y2="52500"/>
                            <a14:foregroundMark x1="33906" y1="55417" x2="33906" y2="55417"/>
                            <a14:foregroundMark x1="24375" y1="62500" x2="24375" y2="62500"/>
                            <a14:foregroundMark x1="20313" y1="60417" x2="20313" y2="60417"/>
                            <a14:foregroundMark x1="18281" y1="60000" x2="18281" y2="60000"/>
                            <a14:foregroundMark x1="14531" y1="58333" x2="14531" y2="58333"/>
                            <a14:foregroundMark x1="11563" y1="56042" x2="11563" y2="56042"/>
                            <a14:foregroundMark x1="18906" y1="60417" x2="18906" y2="60417"/>
                            <a14:foregroundMark x1="21406" y1="60833" x2="21406" y2="60833"/>
                            <a14:foregroundMark x1="23594" y1="60833" x2="23594" y2="60833"/>
                            <a14:foregroundMark x1="18594" y1="57917" x2="18594" y2="57917"/>
                            <a14:foregroundMark x1="19219" y1="52500" x2="19219" y2="52500"/>
                            <a14:foregroundMark x1="18906" y1="45417" x2="18906" y2="45417"/>
                            <a14:foregroundMark x1="19219" y1="40417" x2="19219" y2="40417"/>
                            <a14:foregroundMark x1="19219" y1="33542" x2="19219" y2="33542"/>
                            <a14:foregroundMark x1="14844" y1="40000" x2="14844" y2="40000"/>
                            <a14:foregroundMark x1="18594" y1="25208" x2="18594" y2="25208"/>
                            <a14:foregroundMark x1="20938" y1="21250" x2="20938" y2="21250"/>
                            <a14:foregroundMark x1="30156" y1="38125" x2="30156" y2="38125"/>
                            <a14:foregroundMark x1="32813" y1="32083" x2="32813" y2="32083"/>
                            <a14:foregroundMark x1="39844" y1="38333" x2="39844" y2="38333"/>
                            <a14:foregroundMark x1="44844" y1="48750" x2="44844" y2="48750"/>
                            <a14:foregroundMark x1="42656" y1="56458" x2="42656" y2="56458"/>
                            <a14:foregroundMark x1="40781" y1="61250" x2="40781" y2="61250"/>
                            <a14:foregroundMark x1="45781" y1="56250" x2="45781" y2="56250"/>
                            <a14:foregroundMark x1="43281" y1="59583" x2="43281" y2="59583"/>
                            <a14:foregroundMark x1="47969" y1="46667" x2="47969" y2="46667"/>
                            <a14:foregroundMark x1="46250" y1="40000" x2="46250" y2="40000"/>
                            <a14:foregroundMark x1="49688" y1="38750" x2="49688" y2="38750"/>
                            <a14:foregroundMark x1="48594" y1="34167" x2="48594" y2="34167"/>
                            <a14:foregroundMark x1="47813" y1="31875" x2="47813" y2="31875"/>
                            <a14:foregroundMark x1="44375" y1="7917" x2="44375" y2="7917"/>
                            <a14:foregroundMark x1="40469" y1="5417" x2="40469" y2="5417"/>
                            <a14:foregroundMark x1="25156" y1="8333" x2="25156" y2="8333"/>
                            <a14:foregroundMark x1="17188" y1="11250" x2="17188" y2="11250"/>
                            <a14:foregroundMark x1="11406" y1="18542" x2="11406" y2="18542"/>
                            <a14:foregroundMark x1="10469" y1="24167" x2="10469" y2="24167"/>
                            <a14:foregroundMark x1="9844" y1="29792" x2="9844" y2="29792"/>
                            <a14:foregroundMark x1="43906" y1="21042" x2="43906" y2="21042"/>
                            <a14:foregroundMark x1="48594" y1="25833" x2="48594" y2="25833"/>
                            <a14:foregroundMark x1="55781" y1="32083" x2="55781" y2="32083"/>
                            <a14:foregroundMark x1="55469" y1="37083" x2="55469" y2="37083"/>
                            <a14:foregroundMark x1="6094" y1="28125" x2="6094" y2="28125"/>
                            <a14:foregroundMark x1="1406" y1="30833" x2="1406" y2="30833"/>
                            <a14:foregroundMark x1="57031" y1="26458" x2="57031" y2="26458"/>
                            <a14:foregroundMark x1="56406" y1="22500" x2="56406" y2="22500"/>
                            <a14:foregroundMark x1="50625" y1="6875" x2="50625" y2="6875"/>
                            <a14:backgroundMark x1="938" y1="45833" x2="938" y2="45833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035" y="0"/>
                <a:ext cx="4412615" cy="3308985"/>
              </a:xfrm>
              <a:prstGeom prst="rect">
                <a:avLst/>
              </a:prstGeom>
            </p:spPr>
          </p:pic>
          <p:sp>
            <p:nvSpPr>
              <p:cNvPr id="37" name="Text Box 23"/>
              <p:cNvSpPr txBox="1"/>
              <p:nvPr/>
            </p:nvSpPr>
            <p:spPr>
              <a:xfrm>
                <a:off x="0" y="2914650"/>
                <a:ext cx="3695065" cy="6229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3000" b="1" u="sng">
                    <a:ln>
                      <a:noFill/>
                    </a:ln>
                    <a:solidFill>
                      <a:srgbClr val="FAFAFA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1X Kit Graphique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</p:grpSp>
        <p:sp>
          <p:nvSpPr>
            <p:cNvPr id="14" name="Text Box 24"/>
            <p:cNvSpPr txBox="1"/>
            <p:nvPr/>
          </p:nvSpPr>
          <p:spPr>
            <a:xfrm>
              <a:off x="297815" y="10823575"/>
              <a:ext cx="7823200" cy="4071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fr-CA" sz="2800" b="1" u="sng">
                  <a:solidFill>
                    <a:srgbClr val="FFFF00"/>
                  </a:solidFill>
                  <a:effectLst/>
                  <a:latin typeface="Phosphate Inline"/>
                  <a:ea typeface="ＭＳ 明朝"/>
                  <a:cs typeface="Times New Roman"/>
                </a:rPr>
                <a:t>Tirage final le 3 Février 2017</a:t>
              </a:r>
              <a:endParaRPr lang="fr-CA" sz="120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fr-CA" sz="2600" b="1">
                  <a:solidFill>
                    <a:srgbClr val="FFFF00"/>
                  </a:solidFill>
                  <a:effectLst/>
                  <a:latin typeface="Phosphate Inline"/>
                  <a:ea typeface="ＭＳ 明朝"/>
                  <a:cs typeface="Times New Roman"/>
                </a:rPr>
                <a:t>1 Billet pour 10$</a:t>
              </a:r>
              <a:endParaRPr lang="fr-CA" sz="120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fr-CA" sz="2600" b="1">
                  <a:solidFill>
                    <a:srgbClr val="FFFF00"/>
                  </a:solidFill>
                  <a:effectLst/>
                  <a:latin typeface="Phosphate Inline"/>
                  <a:ea typeface="ＭＳ 明朝"/>
                  <a:cs typeface="Times New Roman"/>
                </a:rPr>
                <a:t>3Billets pour 20$</a:t>
              </a:r>
              <a:endParaRPr lang="fr-CA" sz="120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fr-CA" sz="2600" b="1">
                  <a:solidFill>
                    <a:srgbClr val="FFFF00"/>
                  </a:solidFill>
                  <a:effectLst/>
                  <a:latin typeface="Phosphate Inline"/>
                  <a:ea typeface="ＭＳ 明朝"/>
                  <a:cs typeface="Times New Roman"/>
                </a:rPr>
                <a:t>Uniquement 300 billets en vente</a:t>
              </a:r>
              <a:endParaRPr lang="fr-CA" sz="1200">
                <a:effectLst/>
                <a:ea typeface="ＭＳ 明朝"/>
                <a:cs typeface="Times New Roman"/>
              </a:endParaRPr>
            </a:p>
            <a:p>
              <a:pPr algn="ctr">
                <a:spcAft>
                  <a:spcPts val="0"/>
                </a:spcAft>
              </a:pPr>
              <a:r>
                <a:rPr lang="fr-CA" sz="3600" b="1">
                  <a:solidFill>
                    <a:srgbClr val="2AD50D"/>
                  </a:solidFill>
                  <a:effectLst/>
                  <a:latin typeface="Phosphate Inline"/>
                  <a:ea typeface="ＭＳ 明朝"/>
                  <a:cs typeface="Times New Roman"/>
                </a:rPr>
                <a:t>Tous profits excédant 2000$ seront remis à la fondation Fred Laflamme </a:t>
              </a:r>
              <a:endParaRPr lang="fr-CA" sz="1200">
                <a:effectLst/>
                <a:ea typeface="ＭＳ 明朝"/>
                <a:cs typeface="Times New Roman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10079355" y="553720"/>
              <a:ext cx="5805805" cy="2509520"/>
              <a:chOff x="-1270" y="0"/>
              <a:chExt cx="5805805" cy="2509520"/>
            </a:xfrm>
          </p:grpSpPr>
          <p:grpSp>
            <p:nvGrpSpPr>
              <p:cNvPr id="32" name="Group 31"/>
              <p:cNvGrpSpPr/>
              <p:nvPr/>
            </p:nvGrpSpPr>
            <p:grpSpPr>
              <a:xfrm>
                <a:off x="0" y="0"/>
                <a:ext cx="5135245" cy="1784350"/>
                <a:chOff x="0" y="0"/>
                <a:chExt cx="5135245" cy="1784350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2406015" y="1391920"/>
                  <a:ext cx="1831340" cy="258445"/>
                </a:xfrm>
                <a:prstGeom prst="rect">
                  <a:avLst/>
                </a:prstGeom>
                <a:solidFill>
                  <a:schemeClr val="tx1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  <p:pic>
              <p:nvPicPr>
                <p:cNvPr id="35" name="Picture 34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6343" b="94776" l="2335" r="97925">
                              <a14:foregroundMark x1="49935" y1="87687" x2="49935" y2="87687"/>
                              <a14:foregroundMark x1="53307" y1="89552" x2="53307" y2="89552"/>
                              <a14:foregroundMark x1="55772" y1="87687" x2="55772" y2="87687"/>
                              <a14:foregroundMark x1="59663" y1="89925" x2="59663" y2="89925"/>
                              <a14:foregroundMark x1="61997" y1="88433" x2="61997" y2="88433"/>
                              <a14:foregroundMark x1="67056" y1="89925" x2="67056" y2="89925"/>
                              <a14:foregroundMark x1="69650" y1="90672" x2="69650" y2="90672"/>
                              <a14:foregroundMark x1="73541" y1="89925" x2="73541" y2="89925"/>
                              <a14:foregroundMark x1="76783" y1="85448" x2="76783" y2="85448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5135245" cy="1784350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</p:grpSp>
          <p:sp>
            <p:nvSpPr>
              <p:cNvPr id="33" name="Text Box 25"/>
              <p:cNvSpPr txBox="1"/>
              <p:nvPr/>
            </p:nvSpPr>
            <p:spPr>
              <a:xfrm>
                <a:off x="-1270" y="1784350"/>
                <a:ext cx="5805805" cy="7251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CA" sz="3600" b="1" u="sng">
                    <a:ln>
                      <a:noFill/>
                    </a:ln>
                    <a:solidFill>
                      <a:srgbClr val="FFD809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Certificat cadeau 175$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15069185" y="4089400"/>
              <a:ext cx="4923790" cy="2484755"/>
              <a:chOff x="0" y="0"/>
              <a:chExt cx="4923790" cy="2484755"/>
            </a:xfrm>
          </p:grpSpPr>
          <p:sp>
            <p:nvSpPr>
              <p:cNvPr id="30" name="Text Box 21"/>
              <p:cNvSpPr txBox="1"/>
              <p:nvPr/>
            </p:nvSpPr>
            <p:spPr>
              <a:xfrm>
                <a:off x="0" y="1861820"/>
                <a:ext cx="4923790" cy="6229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non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3000" b="1" u="sng">
                    <a:ln>
                      <a:noFill/>
                    </a:ln>
                    <a:solidFill>
                      <a:srgbClr val="F30007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Weekend pour 2 riders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8435" y="0"/>
                <a:ext cx="4695190" cy="186182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7" name="Picture 16">
              <a:hlinkClick r:id="rId13"/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5085" y="4089400"/>
              <a:ext cx="1662430" cy="1246505"/>
            </a:xfrm>
            <a:prstGeom prst="rect">
              <a:avLst/>
            </a:prstGeom>
          </p:spPr>
        </p:pic>
        <p:sp>
          <p:nvSpPr>
            <p:cNvPr id="18" name="Text Box 47"/>
            <p:cNvSpPr txBox="1"/>
            <p:nvPr/>
          </p:nvSpPr>
          <p:spPr>
            <a:xfrm>
              <a:off x="374015" y="2712720"/>
              <a:ext cx="6477000" cy="12103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3000" b="1" u="sng">
                  <a:solidFill>
                    <a:srgbClr val="FFFF00"/>
                  </a:solidFill>
                  <a:effectLst/>
                  <a:latin typeface="Arial Black"/>
                  <a:ea typeface="ＭＳ 明朝"/>
                  <a:cs typeface="Times New Roman"/>
                </a:rPr>
                <a:t>Pour paiement Paypal</a:t>
              </a:r>
              <a:endParaRPr lang="fr-CA" sz="1200">
                <a:effectLst/>
                <a:ea typeface="ＭＳ 明朝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3600" b="1" u="sng">
                  <a:solidFill>
                    <a:srgbClr val="FFFFFF"/>
                  </a:solidFill>
                  <a:effectLst/>
                  <a:latin typeface="Phosphate Inline"/>
                  <a:ea typeface="ＭＳ 明朝"/>
                  <a:cs typeface="Times New Roman"/>
                </a:rPr>
                <a:t>Leyaca20@hotmail.com</a:t>
              </a:r>
              <a:endParaRPr lang="fr-CA" sz="1200">
                <a:effectLst/>
                <a:ea typeface="ＭＳ 明朝"/>
                <a:cs typeface="Times New Roman"/>
              </a:endParaRP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29286" b="71667" l="11667" r="9333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815" y="3626485"/>
              <a:ext cx="2057400" cy="2056765"/>
            </a:xfrm>
            <a:prstGeom prst="rect">
              <a:avLst/>
            </a:prstGeom>
          </p:spPr>
        </p:pic>
        <p:sp>
          <p:nvSpPr>
            <p:cNvPr id="20" name="Text Box 50"/>
            <p:cNvSpPr txBox="1"/>
            <p:nvPr/>
          </p:nvSpPr>
          <p:spPr>
            <a:xfrm>
              <a:off x="374015" y="1207135"/>
              <a:ext cx="9710420" cy="1120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spcAft>
                  <a:spcPts val="0"/>
                </a:spcAft>
              </a:pPr>
              <a:r>
                <a:rPr lang="fr-CA" sz="4800" b="1" u="sng">
                  <a:ln>
                    <a:noFill/>
                  </a:ln>
                  <a:gradFill>
                    <a:gsLst>
                      <a:gs pos="0">
                        <a:srgbClr val="FC7B79"/>
                      </a:gs>
                      <a:gs pos="75000">
                        <a:srgbClr val="CF2C28"/>
                      </a:gs>
                      <a:gs pos="100000">
                        <a:srgbClr val="C90000"/>
                      </a:gs>
                    </a:gsLst>
                    <a:lin ang="5400000" scaled="0"/>
                  </a:gradFill>
                  <a:effectLst>
                    <a:outerShdw blurRad="50800" dist="39002" dir="5460000" algn="tl">
                      <a:srgbClr val="000000">
                        <a:alpha val="38000"/>
                      </a:srgbClr>
                    </a:outerShdw>
                  </a:effectLst>
                  <a:latin typeface="Phosphate Inline"/>
                  <a:ea typeface="ＭＳ 明朝"/>
                  <a:cs typeface="Times New Roman"/>
                </a:rPr>
                <a:t>Tirage pour amateurs de MX</a:t>
              </a:r>
              <a:endParaRPr lang="fr-CA" sz="1200">
                <a:effectLst/>
                <a:latin typeface="Cambria"/>
                <a:ea typeface="ＭＳ 明朝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fr-CA" sz="1200">
                  <a:solidFill>
                    <a:srgbClr val="2AD50D"/>
                  </a:solidFill>
                  <a:effectLst/>
                  <a:latin typeface="Phosphate Inline"/>
                  <a:ea typeface="ＭＳ 明朝"/>
                  <a:cs typeface="Times New Roman"/>
                </a:rPr>
                <a:t> </a:t>
              </a:r>
              <a:endParaRPr lang="fr-CA" sz="1200">
                <a:effectLst/>
                <a:latin typeface="Cambria"/>
                <a:ea typeface="ＭＳ 明朝"/>
                <a:cs typeface="Times New Roman"/>
              </a:endParaRPr>
            </a:p>
          </p:txBody>
        </p:sp>
        <p:sp>
          <p:nvSpPr>
            <p:cNvPr id="21" name="Text Box 51"/>
            <p:cNvSpPr txBox="1"/>
            <p:nvPr/>
          </p:nvSpPr>
          <p:spPr>
            <a:xfrm>
              <a:off x="0" y="213360"/>
              <a:ext cx="9982200" cy="1835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fr-CA" sz="4800" b="1" cap="all">
                  <a:ln w="9004" cap="flat" cmpd="sng" algn="ctr">
                    <a:solidFill>
                      <a:srgbClr val="5C437A"/>
                    </a:solidFill>
                    <a:prstDash val="solid"/>
                    <a:round/>
                  </a:ln>
                  <a:solidFill>
                    <a:srgbClr val="2AD50D"/>
                  </a:solidFill>
                  <a:effectLst>
                    <a:reflection blurRad="12700" stA="28000" endPos="45000" dist="1003" dir="5400000" sy="-100000" algn="bl"/>
                  </a:effectLst>
                  <a:latin typeface="Phosphate Inline"/>
                  <a:ea typeface="ＭＳ 明朝"/>
                  <a:cs typeface="Times New Roman"/>
                </a:rPr>
                <a:t>CAMPAGNE FINANCEMENT 17</a:t>
              </a:r>
              <a:endParaRPr lang="fr-CA" sz="1200">
                <a:effectLst/>
                <a:latin typeface="Cambria"/>
                <a:ea typeface="ＭＳ 明朝"/>
                <a:cs typeface="Times New Roman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14930755" y="6931660"/>
              <a:ext cx="6017260" cy="4511675"/>
              <a:chOff x="0" y="0"/>
              <a:chExt cx="6017260" cy="4511675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17"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backgroundRemoval t="0" b="54583" l="2500" r="83750">
                            <a14:foregroundMark x1="42813" y1="48750" x2="42813" y2="48750"/>
                            <a14:foregroundMark x1="48594" y1="44167" x2="48594" y2="44167"/>
                            <a14:foregroundMark x1="55625" y1="38125" x2="55625" y2="38125"/>
                            <a14:foregroundMark x1="34063" y1="36875" x2="34063" y2="36875"/>
                            <a14:foregroundMark x1="66406" y1="31250" x2="66406" y2="31250"/>
                            <a14:foregroundMark x1="72500" y1="30417" x2="72500" y2="30417"/>
                            <a14:foregroundMark x1="77500" y1="29375" x2="77500" y2="2937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5" y="0"/>
                <a:ext cx="6016625" cy="4511675"/>
              </a:xfrm>
              <a:prstGeom prst="rect">
                <a:avLst/>
              </a:prstGeom>
            </p:spPr>
          </p:pic>
          <p:sp>
            <p:nvSpPr>
              <p:cNvPr id="29" name="Text Box 1"/>
              <p:cNvSpPr txBox="1"/>
              <p:nvPr/>
            </p:nvSpPr>
            <p:spPr>
              <a:xfrm>
                <a:off x="0" y="2693670"/>
                <a:ext cx="5015230" cy="62293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fr-CA" sz="3000" b="1" u="sng">
                    <a:ln>
                      <a:noFill/>
                    </a:ln>
                    <a:solidFill>
                      <a:srgbClr val="2AD50D"/>
                    </a:solidFill>
                    <a:effectLst>
                      <a:outerShdw blurRad="50800" dist="39002" dir="5460000" algn="tl">
                        <a:srgbClr val="000000">
                          <a:alpha val="38000"/>
                        </a:srgbClr>
                      </a:outerShdw>
                    </a:effectLst>
                    <a:latin typeface="Phosphate Inline"/>
                    <a:ea typeface="ＭＳ 明朝"/>
                    <a:cs typeface="Times New Roman"/>
                  </a:rPr>
                  <a:t>Refresh De Suspension</a:t>
                </a:r>
                <a:endParaRPr lang="fr-CA" sz="1200">
                  <a:effectLst/>
                  <a:latin typeface="Cambria"/>
                  <a:ea typeface="ＭＳ 明朝"/>
                  <a:cs typeface="Times New Roman"/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4930755" y="10340975"/>
              <a:ext cx="5251450" cy="3928745"/>
              <a:chOff x="0" y="0"/>
              <a:chExt cx="5251450" cy="3928745"/>
            </a:xfrm>
          </p:grpSpPr>
          <p:pic>
            <p:nvPicPr>
              <p:cNvPr id="26" name="Picture 25" descr="Macintosh HD:Users:hugobolduc:Desktop:Poster ian:43cb3066e28d3ce012515ec45a97b7c8.jpg"/>
              <p:cNvPicPr>
                <a:picLocks noChangeAspect="1"/>
              </p:cNvPicPr>
              <p:nvPr/>
            </p:nvPicPr>
            <p:blipFill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backgroundRemoval t="540" b="99101" l="833" r="99028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4965" y="0"/>
                <a:ext cx="4107180" cy="317182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7" name="Text Box 53"/>
              <p:cNvSpPr txBox="1"/>
              <p:nvPr/>
            </p:nvSpPr>
            <p:spPr>
              <a:xfrm>
                <a:off x="0" y="3171825"/>
                <a:ext cx="5251450" cy="7569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fr-CA" sz="3000">
                    <a:solidFill>
                      <a:srgbClr val="FFFFFF"/>
                    </a:solidFill>
                    <a:effectLst/>
                    <a:latin typeface="Phosphate Inline"/>
                    <a:ea typeface="ＭＳ 明朝"/>
                    <a:cs typeface="Times New Roman"/>
                  </a:rPr>
                  <a:t>Haut-parleur Bluetooth</a:t>
                </a:r>
                <a:endParaRPr lang="fr-CA" sz="1200">
                  <a:effectLst/>
                  <a:ea typeface="ＭＳ 明朝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fr-CA" sz="1200">
                    <a:effectLst/>
                    <a:ea typeface="ＭＳ 明朝"/>
                    <a:cs typeface="Times New Roman"/>
                  </a:rPr>
                  <a:t> </a:t>
                </a:r>
              </a:p>
            </p:txBody>
          </p:sp>
        </p:grp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8565" b="92824" l="7615" r="95259">
                          <a14:foregroundMark x1="30316" y1="77083" x2="30316" y2="77083"/>
                          <a14:foregroundMark x1="27874" y1="75694" x2="27874" y2="75694"/>
                          <a14:foregroundMark x1="36638" y1="81250" x2="36638" y2="81250"/>
                          <a14:foregroundMark x1="39368" y1="77083" x2="39368" y2="77083"/>
                          <a14:foregroundMark x1="41810" y1="81481" x2="41810" y2="81481"/>
                          <a14:foregroundMark x1="40086" y1="83796" x2="40086" y2="83796"/>
                          <a14:foregroundMark x1="59914" y1="23843" x2="59914" y2="23843"/>
                          <a14:foregroundMark x1="71695" y1="32407" x2="71695" y2="32407"/>
                          <a14:foregroundMark x1="74856" y1="49769" x2="74856" y2="49769"/>
                          <a14:foregroundMark x1="85201" y1="50231" x2="85201" y2="50231"/>
                          <a14:foregroundMark x1="72557" y1="58102" x2="72557" y2="58102"/>
                          <a14:foregroundMark x1="25431" y1="43519" x2="25431" y2="43519"/>
                          <a14:foregroundMark x1="13218" y1="24769" x2="13218" y2="24769"/>
                          <a14:foregroundMark x1="33333" y1="19907" x2="33333" y2="19907"/>
                          <a14:foregroundMark x1="12931" y1="73380" x2="12931" y2="73380"/>
                          <a14:foregroundMark x1="19109" y1="81019" x2="19109" y2="81019"/>
                          <a14:foregroundMark x1="26149" y1="82639" x2="26149" y2="82639"/>
                          <a14:backgroundMark x1="81609" y1="51852" x2="81609" y2="5185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11460" y="11062335"/>
              <a:ext cx="4149725" cy="25749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Text Box 28"/>
            <p:cNvSpPr txBox="1"/>
            <p:nvPr/>
          </p:nvSpPr>
          <p:spPr>
            <a:xfrm>
              <a:off x="10514965" y="13512800"/>
              <a:ext cx="4335780" cy="685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fr-CA" sz="3000">
                  <a:solidFill>
                    <a:srgbClr val="139BEC"/>
                  </a:solidFill>
                  <a:effectLst/>
                  <a:latin typeface="Phosphate Inline"/>
                  <a:ea typeface="ＭＳ 明朝"/>
                  <a:cs typeface="Times New Roman"/>
                </a:rPr>
                <a:t>Casquettes assorties</a:t>
              </a:r>
              <a:endParaRPr lang="fr-CA" sz="1200">
                <a:effectLst/>
                <a:ea typeface="ＭＳ 明朝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9281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72</Words>
  <Application>Microsoft Macintosh PowerPoint</Application>
  <PresentationFormat>Custom</PresentationFormat>
  <Paragraphs>20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Hugo Bolduc</dc:creator>
  <cp:lastModifiedBy>Hugo Bolduc</cp:lastModifiedBy>
  <cp:revision>1</cp:revision>
  <dcterms:created xsi:type="dcterms:W3CDTF">2017-01-06T17:55:31Z</dcterms:created>
  <dcterms:modified xsi:type="dcterms:W3CDTF">2017-01-06T18:03:06Z</dcterms:modified>
</cp:coreProperties>
</file>