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sldIdLst>
    <p:sldId id="292" r:id="rId3"/>
    <p:sldId id="297" r:id="rId4"/>
    <p:sldId id="293" r:id="rId5"/>
    <p:sldId id="295" r:id="rId6"/>
    <p:sldId id="296" r:id="rId7"/>
    <p:sldId id="299" r:id="rId8"/>
    <p:sldId id="301" r:id="rId9"/>
    <p:sldId id="302" r:id="rId10"/>
    <p:sldId id="298" r:id="rId11"/>
    <p:sldId id="294" r:id="rId12"/>
    <p:sldId id="303" r:id="rId13"/>
    <p:sldId id="290" r:id="rId1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0000"/>
    <a:srgbClr val="66FF33"/>
    <a:srgbClr val="FFCC00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383" autoAdjust="0"/>
  </p:normalViewPr>
  <p:slideViewPr>
    <p:cSldViewPr>
      <p:cViewPr varScale="1">
        <p:scale>
          <a:sx n="110" d="100"/>
          <a:sy n="110" d="100"/>
        </p:scale>
        <p:origin x="-4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A82ADE8-D35A-47B3-9924-513F4A3EB2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079A9E-49E5-4B44-A17A-1B27FC40A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DE036-4538-45B5-BC01-1D4AADE9E6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7D626B-B54D-4C3F-8629-E9FE8B4262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A4E74-C1DF-40A8-986B-4446AA740E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C5A144-AC67-4613-9EF8-D83BA2A297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6A750-1AE8-4E85-8668-E80EA5A0781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18B54-E9A7-414D-ADFB-193B9883A9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69225-B987-47A3-AC5B-51926DB3CB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7DE46-3D57-430A-8138-8FF755A3C6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97333-8B01-4B42-819C-C3C2BFF7F8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3E338441-4340-4F30-8415-FF8766B28C32}" type="datetimeFigureOut">
              <a:rPr lang="fr-FR" smtClean="0"/>
              <a:pPr>
                <a:defRPr/>
              </a:pPr>
              <a:t>04/01/2017</a:t>
            </a:fld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CCABDD7-01DB-4CD3-B288-1A31BD0EB8D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15B4BB-6DAC-4E99-B3DC-D1316D0CC4C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89077" y="260648"/>
            <a:ext cx="6365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Bonne année 2017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80146" y="1539308"/>
            <a:ext cx="60885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Petit tour de famille des Geoff du Sud</a:t>
            </a:r>
            <a:endParaRPr lang="fr-F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GRAVE DIGGER -silence(lyric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599" y="7677472"/>
            <a:ext cx="609600" cy="609600"/>
          </a:xfrm>
          <a:prstGeom prst="rect">
            <a:avLst/>
          </a:prstGeom>
        </p:spPr>
      </p:pic>
      <p:pic>
        <p:nvPicPr>
          <p:cNvPr id="4" name="Marina Kaye - Homeless - Clip officiel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51228" y="72454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281"/>
                            </p:stCondLst>
                            <p:childTnLst>
                              <p:par>
                                <p:cTn id="16" presetID="10" presetClass="exit" presetSubtype="0" fill="hold" grpId="2" nodeType="afterEffect">
                                  <p:stCondLst>
                                    <p:cond delay="341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xit" presetSubtype="0" fill="hold" grpId="1" nodeType="withEffect">
                                  <p:stCondLst>
                                    <p:cond delay="241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419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419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19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1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8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1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1"/>
      <p:bldP spid="3" grpId="2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Commençons par les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Couff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D:\Dossier Photos\Noëls\Noël 2016\IMGP337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3" y="908721"/>
            <a:ext cx="444523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311225"/>
            <a:ext cx="2938800" cy="3371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D:\Dossier Photos\Noëls\Noël 2016\IMGP338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3714" y="1961967"/>
            <a:ext cx="5653064" cy="3754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Dossier Photos\Noëls\Noël 2016\IMGP337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0246" y="3581400"/>
            <a:ext cx="4808673" cy="319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3918976"/>
            <a:ext cx="2634194" cy="2856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1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1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3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7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4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800"/>
                            </p:stCondLst>
                            <p:childTnLst>
                              <p:par>
                                <p:cTn id="37" presetID="53" presetClass="exit" presetSubtype="544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Partons de la plus petite : Eva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D:\Dossier Photos\Noëls\Noël 2016\IMGP338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5046791" cy="335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ossier Photos\Noëls\Noël 2016\IMGP338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0722" y="2348880"/>
            <a:ext cx="487891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Dossier Photos\Noëls\Noël 2016\IMGP337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724" y="2765356"/>
            <a:ext cx="6113369" cy="40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0176" y="523289"/>
            <a:ext cx="5084311" cy="594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1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9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3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Puis le moyen : Matéo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" name="Picture 2" descr="D:\Dossier Photos\Noëls\Noël 2016\IMGP339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4788968" cy="318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Dossier Photos\Noëls\Noël 2016\IMGP339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972690"/>
            <a:ext cx="5400600" cy="358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7438" y="2432049"/>
            <a:ext cx="4184922" cy="441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D:\Dossier Photos\Noëls\Noël 2016\IMGP337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5755" y="688772"/>
            <a:ext cx="607153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D:\Dossier Photos\Noëls\Noël 2016\IMGP336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6004294" cy="398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5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8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8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7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8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Pour finir par la grande : Lola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770457"/>
            <a:ext cx="4032448" cy="480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Dossier Photos\Noëls\Noël 2016\IMGP338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6013104" cy="399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1124744"/>
            <a:ext cx="4678886" cy="549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 descr="D:\Dossier Photos\Noëls\Noël 2016\IMGP336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6928" y="660122"/>
            <a:ext cx="7397560" cy="491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9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9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8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Voilà pour les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Couff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5122" name="Picture 2" descr="D:\Dossier Photos\Noëls\Noël 2016\IMGP337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852" y="749695"/>
            <a:ext cx="6005466" cy="398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Dossier Photos\Noëls\Noël 2016\IMGP338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976" y="1340768"/>
            <a:ext cx="5823248" cy="386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Dossier Photos\Noëls\Noël 2016\IMGP339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93" y="2184629"/>
            <a:ext cx="7035814" cy="467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:\Dossier Photos\Noëls\Noël 2016\IMGP339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897182"/>
            <a:ext cx="7165232" cy="475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:\Dossier Photos\Noëls\Noël 2016\IMGP3379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7053" y="332656"/>
            <a:ext cx="5637851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D:\Dossier Photos\Noëls\Noël 2016\IMGP3368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2557591"/>
            <a:ext cx="5912698" cy="392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:\Dossier Photos\Noëls\Noël 2016\IMGP3387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1379403"/>
            <a:ext cx="6630957" cy="440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7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4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9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9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7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9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Pour parler des Canal-Geoff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7170" name="Picture 2" descr="D:\Dossier Photos\Noëls\Noël 2016\IMGP341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38" y="668433"/>
            <a:ext cx="6629601" cy="44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Dossier Photos\Noëls\Noël 2016\IMGP340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352" y="1124744"/>
            <a:ext cx="7757296" cy="515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292089"/>
            <a:ext cx="5560090" cy="3969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0233" y="332656"/>
            <a:ext cx="4564012" cy="569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Naughty Boy - Runnin' (Lose It All) ft. Beyoncé, Arrow Benjami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748525" y="69573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0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88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0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7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  <p:bldP spid="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Voici Alonso…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8194" name="Picture 2" descr="D:\Dossier Photos\Noëls\Noël 2016\IMGP341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-565919" y="1704093"/>
            <a:ext cx="5725616" cy="380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Dossier Photos\Noëls\Noël 2016\IMGP341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1178926" y="2069546"/>
            <a:ext cx="5626442" cy="373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Dossier Photos\Noëls\Noël 2016\IMGP34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259634" y="1222104"/>
            <a:ext cx="5725618" cy="380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Dossier Photos\Noëls\Noël 2016\IMGP341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193915" y="1196923"/>
            <a:ext cx="6675167" cy="443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D:\Dossier Photos\Noëls\Noël 2016\IMGP342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6228184" cy="413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1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7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9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4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1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Tiago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701988"/>
            <a:ext cx="3312368" cy="385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 descr="D:\Dossier Photos\Noëls\Noël 2016\IMGP340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347" y="1599564"/>
            <a:ext cx="6982913" cy="463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Dossier Photos\Noëls\Noël 2016\IMGP340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2243269"/>
            <a:ext cx="6896098" cy="458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D:\Dossier Photos\Noëls\Noël 2016\IMGP340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517322"/>
            <a:ext cx="6622502" cy="439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87389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40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61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9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2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1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95536" y="148137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Voilà pour les Canal-Geoff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42" name="Picture 2" descr="D:\Dossier Photos\Noëls\Noël 2016\IMGP341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284" y="597836"/>
            <a:ext cx="5444828" cy="3616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Dossier Photos\Noëls\Noël 2016\IMGP342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835534"/>
            <a:ext cx="7162525" cy="475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Dossier Photos\Noëls\Noël 2016\IMGP341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7997" y="887368"/>
            <a:ext cx="7621567" cy="506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45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10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95536" y="148137"/>
            <a:ext cx="856895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N’oublions pas les petits derniers. Un peu fatigués par le cumul des soirées et des voyages à travers la France.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1266" name="Picture 2" descr="D:\Dossier Photos\Noëls\Noël 2016\IMGP342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072" y="818531"/>
            <a:ext cx="4788968" cy="318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Dossier Photos\Noëls\Noël 2016\IMGP342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1758024"/>
            <a:ext cx="5688632" cy="377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Dossier Photos\Noëls\Noël 2016\IMGP342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3068960"/>
            <a:ext cx="5418820" cy="3598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D:\Dossier Photos\Noëls\Noël 2016\IMGP342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3372" y="1216640"/>
            <a:ext cx="7342630" cy="487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5646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2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2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44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4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7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0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Dossier Photos\2016\Vrac\20150719_18492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987539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30" name="Text Box 34"/>
          <p:cNvSpPr txBox="1">
            <a:spLocks noChangeArrowheads="1"/>
          </p:cNvSpPr>
          <p:nvPr/>
        </p:nvSpPr>
        <p:spPr bwMode="auto">
          <a:xfrm>
            <a:off x="2592090" y="1000841"/>
            <a:ext cx="352901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Meilleurs </a:t>
            </a:r>
            <a:r>
              <a:rPr lang="fr-FR" altLang="fr-FR" sz="5400" b="1" dirty="0" err="1" smtClean="0">
                <a:solidFill>
                  <a:srgbClr val="FF9933"/>
                </a:solidFill>
                <a:latin typeface="Edwardian Script ITC" pitchFamily="66" charset="0"/>
              </a:rPr>
              <a:t>voeux</a:t>
            </a:r>
            <a:endParaRPr lang="fr-FR" altLang="fr-FR" sz="5400" b="1" dirty="0">
              <a:solidFill>
                <a:srgbClr val="FF9933"/>
              </a:solidFill>
              <a:latin typeface="Edwardian Script ITC" pitchFamily="66" charset="0"/>
            </a:endParaRPr>
          </a:p>
        </p:txBody>
      </p:sp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5645455" y="4581128"/>
            <a:ext cx="3529013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A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  <a:endParaRPr lang="fr-FR" altLang="fr-FR" sz="5400" b="1" dirty="0">
              <a:solidFill>
                <a:srgbClr val="FF9933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1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9800"/>
                                  </p:stCondLst>
                                  <p:iterate type="lt">
                                    <p:tmPct val="8434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9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9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75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63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6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05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63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8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0799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30" grpId="0"/>
      <p:bldP spid="80930" grpId="1"/>
      <p:bldP spid="3" grpId="0"/>
      <p:bldP spid="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ind_0197_slide">
  <a:themeElements>
    <a:clrScheme name="Office Theme 2">
      <a:dk1>
        <a:srgbClr val="333333"/>
      </a:dk1>
      <a:lt1>
        <a:srgbClr val="FFFFFF"/>
      </a:lt1>
      <a:dk2>
        <a:srgbClr val="996600"/>
      </a:dk2>
      <a:lt2>
        <a:srgbClr val="FFFFFF"/>
      </a:lt2>
      <a:accent1>
        <a:srgbClr val="F7A863"/>
      </a:accent1>
      <a:accent2>
        <a:srgbClr val="D9C541"/>
      </a:accent2>
      <a:accent3>
        <a:srgbClr val="CAB8AA"/>
      </a:accent3>
      <a:accent4>
        <a:srgbClr val="DADADA"/>
      </a:accent4>
      <a:accent5>
        <a:srgbClr val="FAD1B7"/>
      </a:accent5>
      <a:accent6>
        <a:srgbClr val="C4B23A"/>
      </a:accent6>
      <a:hlink>
        <a:srgbClr val="F7CA6F"/>
      </a:hlink>
      <a:folHlink>
        <a:srgbClr val="F7CCC3"/>
      </a:folHlink>
    </a:clrScheme>
    <a:fontScheme name="Thème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DEAE4E"/>
        </a:accent1>
        <a:accent2>
          <a:srgbClr val="E6B85C"/>
        </a:accent2>
        <a:accent3>
          <a:srgbClr val="CAB8AA"/>
        </a:accent3>
        <a:accent4>
          <a:srgbClr val="DADADA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F7A863"/>
        </a:accent1>
        <a:accent2>
          <a:srgbClr val="D9C541"/>
        </a:accent2>
        <a:accent3>
          <a:srgbClr val="CAB8AA"/>
        </a:accent3>
        <a:accent4>
          <a:srgbClr val="DADADA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91D4F2"/>
        </a:accent1>
        <a:accent2>
          <a:srgbClr val="EDBE5F"/>
        </a:accent2>
        <a:accent3>
          <a:srgbClr val="CAB8AA"/>
        </a:accent3>
        <a:accent4>
          <a:srgbClr val="DADADA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4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A4E667"/>
        </a:accent1>
        <a:accent2>
          <a:srgbClr val="B2C3FF"/>
        </a:accent2>
        <a:accent3>
          <a:srgbClr val="CAB8AA"/>
        </a:accent3>
        <a:accent4>
          <a:srgbClr val="DADADA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AE4E"/>
        </a:accent1>
        <a:accent2>
          <a:srgbClr val="E6B85C"/>
        </a:accent2>
        <a:accent3>
          <a:srgbClr val="FFFFFF"/>
        </a:accent3>
        <a:accent4>
          <a:srgbClr val="000000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7A863"/>
        </a:accent1>
        <a:accent2>
          <a:srgbClr val="D9C541"/>
        </a:accent2>
        <a:accent3>
          <a:srgbClr val="FFFFFF"/>
        </a:accent3>
        <a:accent4>
          <a:srgbClr val="000000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D4F2"/>
        </a:accent1>
        <a:accent2>
          <a:srgbClr val="EDBE5F"/>
        </a:accent2>
        <a:accent3>
          <a:srgbClr val="FFFFFF"/>
        </a:accent3>
        <a:accent4>
          <a:srgbClr val="000000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4E667"/>
        </a:accent1>
        <a:accent2>
          <a:srgbClr val="B2C3FF"/>
        </a:accent2>
        <a:accent3>
          <a:srgbClr val="FFFFFF"/>
        </a:accent3>
        <a:accent4>
          <a:srgbClr val="000000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333333"/>
      </a:dk1>
      <a:lt1>
        <a:srgbClr val="FFFFFF"/>
      </a:lt1>
      <a:dk2>
        <a:srgbClr val="996600"/>
      </a:dk2>
      <a:lt2>
        <a:srgbClr val="FFFFFF"/>
      </a:lt2>
      <a:accent1>
        <a:srgbClr val="F7A863"/>
      </a:accent1>
      <a:accent2>
        <a:srgbClr val="D9C541"/>
      </a:accent2>
      <a:accent3>
        <a:srgbClr val="CAB8AA"/>
      </a:accent3>
      <a:accent4>
        <a:srgbClr val="DADADA"/>
      </a:accent4>
      <a:accent5>
        <a:srgbClr val="FAD1B7"/>
      </a:accent5>
      <a:accent6>
        <a:srgbClr val="C4B23A"/>
      </a:accent6>
      <a:hlink>
        <a:srgbClr val="F7CA6F"/>
      </a:hlink>
      <a:folHlink>
        <a:srgbClr val="F7CCC3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DEAE4E"/>
        </a:accent1>
        <a:accent2>
          <a:srgbClr val="E6B85C"/>
        </a:accent2>
        <a:accent3>
          <a:srgbClr val="CAB8AA"/>
        </a:accent3>
        <a:accent4>
          <a:srgbClr val="DADADA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F7A863"/>
        </a:accent1>
        <a:accent2>
          <a:srgbClr val="D9C541"/>
        </a:accent2>
        <a:accent3>
          <a:srgbClr val="CAB8AA"/>
        </a:accent3>
        <a:accent4>
          <a:srgbClr val="DADADA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91D4F2"/>
        </a:accent1>
        <a:accent2>
          <a:srgbClr val="EDBE5F"/>
        </a:accent2>
        <a:accent3>
          <a:srgbClr val="CAB8AA"/>
        </a:accent3>
        <a:accent4>
          <a:srgbClr val="DADADA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A4E667"/>
        </a:accent1>
        <a:accent2>
          <a:srgbClr val="B2C3FF"/>
        </a:accent2>
        <a:accent3>
          <a:srgbClr val="CAB8AA"/>
        </a:accent3>
        <a:accent4>
          <a:srgbClr val="DADADA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AE4E"/>
        </a:accent1>
        <a:accent2>
          <a:srgbClr val="E6B85C"/>
        </a:accent2>
        <a:accent3>
          <a:srgbClr val="FFFFFF"/>
        </a:accent3>
        <a:accent4>
          <a:srgbClr val="000000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7A863"/>
        </a:accent1>
        <a:accent2>
          <a:srgbClr val="D9C541"/>
        </a:accent2>
        <a:accent3>
          <a:srgbClr val="FFFFFF"/>
        </a:accent3>
        <a:accent4>
          <a:srgbClr val="000000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D4F2"/>
        </a:accent1>
        <a:accent2>
          <a:srgbClr val="EDBE5F"/>
        </a:accent2>
        <a:accent3>
          <a:srgbClr val="FFFFFF"/>
        </a:accent3>
        <a:accent4>
          <a:srgbClr val="000000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4E667"/>
        </a:accent1>
        <a:accent2>
          <a:srgbClr val="B2C3FF"/>
        </a:accent2>
        <a:accent3>
          <a:srgbClr val="FFFFFF"/>
        </a:accent3>
        <a:accent4>
          <a:srgbClr val="000000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TC102191724[[fn=dance2]]</Template>
  <TotalTime>5259</TotalTime>
  <Words>83</Words>
  <Application>Microsoft Office PowerPoint</Application>
  <PresentationFormat>Affichage à l'écran (4:3)</PresentationFormat>
  <Paragraphs>15</Paragraphs>
  <Slides>12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12</vt:i4>
      </vt:variant>
    </vt:vector>
  </HeadingPairs>
  <TitlesOfParts>
    <vt:vector size="14" baseType="lpstr">
      <vt:lpstr>ind_0197_slide</vt:lpstr>
      <vt:lpstr>1_Default Design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GFY</cp:lastModifiedBy>
  <cp:revision>342</cp:revision>
  <dcterms:created xsi:type="dcterms:W3CDTF">2012-12-24T10:39:19Z</dcterms:created>
  <dcterms:modified xsi:type="dcterms:W3CDTF">2017-01-04T17:30:39Z</dcterms:modified>
</cp:coreProperties>
</file>