
<file path=[Content_Types].xml><?xml version="1.0" encoding="utf-8"?>
<Types xmlns="http://schemas.openxmlformats.org/package/2006/content-types">
  <Default Extension="xml" ContentType="application/xml"/>
  <Default Extension="wav" ContentType="audio/x-wav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58" r:id="rId5"/>
    <p:sldId id="260" r:id="rId6"/>
    <p:sldId id="261" r:id="rId7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051"/>
    <a:srgbClr val="FF2F92"/>
    <a:srgbClr val="FF2600"/>
    <a:srgbClr val="FFD579"/>
    <a:srgbClr val="011893"/>
    <a:srgbClr val="941651"/>
    <a:srgbClr val="FF7E79"/>
    <a:srgbClr val="942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94674"/>
  </p:normalViewPr>
  <p:slideViewPr>
    <p:cSldViewPr snapToGrid="0" snapToObjects="1">
      <p:cViewPr varScale="1">
        <p:scale>
          <a:sx n="114" d="100"/>
          <a:sy n="114" d="100"/>
        </p:scale>
        <p:origin x="192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9C39E-0927-6341-B923-24581FB0D41E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E48A53-D912-D245-AC6B-DAF2EE05362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72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48A53-D912-D245-AC6B-DAF2EE05362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47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48A53-D912-D245-AC6B-DAF2EE05362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873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08265-4036-B147-9565-3DCCF9799B65}" type="datetimeFigureOut">
              <a:rPr lang="fr-FR" smtClean="0"/>
              <a:t>31/12/2016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D55F2-0DF0-EB46-A12C-7C349221854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4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7" Type="http://schemas.openxmlformats.org/officeDocument/2006/relationships/image" Target="../media/image3.jpeg"/><Relationship Id="rId8" Type="http://schemas.openxmlformats.org/officeDocument/2006/relationships/image" Target="../media/image4.jpeg"/><Relationship Id="rId9" Type="http://schemas.openxmlformats.org/officeDocument/2006/relationships/image" Target="../media/image5.jpeg"/><Relationship Id="rId10" Type="http://schemas.openxmlformats.org/officeDocument/2006/relationships/image" Target="../media/image6.jpeg"/><Relationship Id="rId11" Type="http://schemas.openxmlformats.org/officeDocument/2006/relationships/image" Target="../media/image7.png"/><Relationship Id="rId1" Type="http://schemas.openxmlformats.org/officeDocument/2006/relationships/tags" Target="../tags/tag1.xml"/><Relationship Id="rId2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Relationship Id="rId6" Type="http://schemas.openxmlformats.org/officeDocument/2006/relationships/image" Target="../media/image11.jpeg"/><Relationship Id="rId7" Type="http://schemas.openxmlformats.org/officeDocument/2006/relationships/image" Target="../media/image12.jpeg"/><Relationship Id="rId8" Type="http://schemas.openxmlformats.org/officeDocument/2006/relationships/image" Target="../media/image13.jpeg"/><Relationship Id="rId9" Type="http://schemas.openxmlformats.org/officeDocument/2006/relationships/image" Target="../media/image14.jpe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6" Type="http://schemas.openxmlformats.org/officeDocument/2006/relationships/image" Target="../media/image18.jpeg"/><Relationship Id="rId7" Type="http://schemas.openxmlformats.org/officeDocument/2006/relationships/image" Target="../media/image19.jpeg"/><Relationship Id="rId8" Type="http://schemas.openxmlformats.org/officeDocument/2006/relationships/image" Target="../media/image20.jpeg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6" Type="http://schemas.openxmlformats.org/officeDocument/2006/relationships/image" Target="../media/image23.jpeg"/><Relationship Id="rId7" Type="http://schemas.openxmlformats.org/officeDocument/2006/relationships/image" Target="../media/image24.jpeg"/><Relationship Id="rId8" Type="http://schemas.openxmlformats.org/officeDocument/2006/relationships/image" Target="../media/image25.jpeg"/><Relationship Id="rId9" Type="http://schemas.openxmlformats.org/officeDocument/2006/relationships/image" Target="../media/image26.jpeg"/><Relationship Id="rId10" Type="http://schemas.openxmlformats.org/officeDocument/2006/relationships/image" Target="../media/image27.jpe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28.jpeg"/><Relationship Id="rId5" Type="http://schemas.openxmlformats.org/officeDocument/2006/relationships/image" Target="../media/image29.jpeg"/><Relationship Id="rId6" Type="http://schemas.openxmlformats.org/officeDocument/2006/relationships/image" Target="../media/image30.jpeg"/><Relationship Id="rId7" Type="http://schemas.openxmlformats.org/officeDocument/2006/relationships/image" Target="../media/image31.jpeg"/><Relationship Id="rId8" Type="http://schemas.openxmlformats.org/officeDocument/2006/relationships/image" Target="../media/image32.jpeg"/><Relationship Id="rId9" Type="http://schemas.openxmlformats.org/officeDocument/2006/relationships/image" Target="../media/image33.jpe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alphaModFix amt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078057" cy="715607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</p:spPr>
      </p:pic>
      <p:sp>
        <p:nvSpPr>
          <p:cNvPr id="5" name="ZoneTexte 4"/>
          <p:cNvSpPr txBox="1"/>
          <p:nvPr/>
        </p:nvSpPr>
        <p:spPr>
          <a:xfrm>
            <a:off x="1546259" y="2209711"/>
            <a:ext cx="6750121" cy="1191801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fr-FR" dirty="0" smtClean="0">
                <a:ln>
                  <a:solidFill>
                    <a:srgbClr val="011893"/>
                  </a:solidFill>
                </a:ln>
                <a:solidFill>
                  <a:schemeClr val="accent4"/>
                </a:solidFill>
              </a:rPr>
              <a:t>Tous nos meilleurs vœux</a:t>
            </a:r>
            <a:endParaRPr lang="fr-FR" dirty="0">
              <a:ln>
                <a:solidFill>
                  <a:srgbClr val="011893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441842" y="4636339"/>
            <a:ext cx="2958957" cy="1302123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r>
              <a:rPr lang="fr-FR" dirty="0" smtClean="0">
                <a:ln>
                  <a:solidFill>
                    <a:srgbClr val="011893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Pour 2017</a:t>
            </a:r>
            <a:endParaRPr lang="fr-FR" dirty="0">
              <a:ln>
                <a:solidFill>
                  <a:srgbClr val="011893"/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957335" y="6441896"/>
            <a:ext cx="18750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Août 2016 - Andalousie</a:t>
            </a:r>
            <a:endParaRPr lang="fr-FR" sz="1400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039849">
            <a:off x="493769" y="253526"/>
            <a:ext cx="1711740" cy="2323641"/>
          </a:xfrm>
          <a:prstGeom prst="ellipse">
            <a:avLst/>
          </a:prstGeom>
          <a:ln w="19050">
            <a:solidFill>
              <a:srgbClr val="942093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89"/>
          <a:stretch/>
        </p:blipFill>
        <p:spPr>
          <a:xfrm>
            <a:off x="4321886" y="225260"/>
            <a:ext cx="1582221" cy="2045540"/>
          </a:xfrm>
          <a:prstGeom prst="ellipse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35689">
            <a:off x="7968167" y="225260"/>
            <a:ext cx="1604108" cy="2266290"/>
          </a:xfrm>
          <a:prstGeom prst="ellipse">
            <a:avLst/>
          </a:prstGeom>
          <a:ln w="19050">
            <a:solidFill>
              <a:srgbClr val="FF2F92"/>
            </a:solidFill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29879">
            <a:off x="462132" y="3723770"/>
            <a:ext cx="1970276" cy="2946207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35136">
            <a:off x="7513881" y="3338076"/>
            <a:ext cx="1823991" cy="3020985"/>
          </a:xfrm>
          <a:prstGeom prst="ellipse">
            <a:avLst/>
          </a:prstGeom>
          <a:ln w="19050">
            <a:solidFill>
              <a:srgbClr val="FF7E79"/>
            </a:solidFill>
          </a:ln>
        </p:spPr>
      </p:pic>
      <p:pic>
        <p:nvPicPr>
          <p:cNvPr id="9" name="Blonker - La Valleta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60639" y="6858000"/>
            <a:ext cx="396696" cy="3966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655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11"/>
    </mc:Choice>
    <mc:Fallback xmlns="">
      <p:transition spd="slow" advTm="18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4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/>
    </p:bldLst>
  </p:timing>
  <p:extLst>
    <p:ext uri="{E180D4A7-C9FB-4DFB-919C-405C955672EB}">
      <p14:showEvtLst xmlns:p14="http://schemas.microsoft.com/office/powerpoint/2010/main">
        <p14:playEvt time="13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alphaModFix amt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513814" y="6472719"/>
            <a:ext cx="3287731" cy="307777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Août 2016 </a:t>
            </a:r>
            <a:r>
              <a:rPr lang="mr-IN" sz="1400" dirty="0" smtClean="0"/>
              <a:t>–</a:t>
            </a:r>
            <a:r>
              <a:rPr lang="fr-FR" sz="1400" dirty="0" smtClean="0"/>
              <a:t> Andalousie - Alcazar de Séville </a:t>
            </a:r>
            <a:endParaRPr lang="fr-FR" sz="1400" dirty="0"/>
          </a:p>
        </p:txBody>
      </p:sp>
      <p:sp>
        <p:nvSpPr>
          <p:cNvPr id="3" name="ZoneTexte 2"/>
          <p:cNvSpPr txBox="1"/>
          <p:nvPr/>
        </p:nvSpPr>
        <p:spPr>
          <a:xfrm>
            <a:off x="461203" y="896571"/>
            <a:ext cx="9071294" cy="4977110"/>
          </a:xfrm>
          <a:prstGeom prst="ellipse">
            <a:avLst/>
          </a:prstGeom>
          <a:solidFill>
            <a:schemeClr val="accent6">
              <a:lumMod val="20000"/>
              <a:lumOff val="80000"/>
              <a:alpha val="76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      Laetitia,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16 ans.</a:t>
            </a:r>
          </a:p>
          <a:p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C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ette année j’ai fait ma confirmation, ce qui a permis de réunir un petit bout de ma famille !</a:t>
            </a:r>
          </a:p>
          <a:p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2016 était une année très enrichissante. De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P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unta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C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ana, à Saint-Jacques de Compostelle en passant par Madrid pour finir avec l’Andalousie, j’ai pu mettre à l’œuvre l’espagnol. Ce qui m’a permis de décrocher mon diplôme niveau B1 en langue étrangère.</a:t>
            </a:r>
          </a:p>
          <a:p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J’ai effectué un échange de 2 semaines à Madrid. Puis par la suite Paola est venue en France et nous sommes allés visiter le Pays Basque. </a:t>
            </a:r>
            <a:endParaRPr lang="fr-FR" sz="1600" dirty="0">
              <a:solidFill>
                <a:schemeClr val="tx1">
                  <a:alpha val="90000"/>
                </a:schemeClr>
              </a:solidFill>
            </a:endParaRPr>
          </a:p>
          <a:p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Toujours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fidèle à la patrouille du dauphin, je suis seconde et très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contente.</a:t>
            </a:r>
            <a:endParaRPr lang="fr-FR" sz="1600" dirty="0">
              <a:solidFill>
                <a:schemeClr val="tx1">
                  <a:alpha val="90000"/>
                </a:schemeClr>
              </a:solidFill>
            </a:endParaRPr>
          </a:p>
          <a:p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A la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Toussaint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j’ai voulu découvrir le métier de sage femme pour pouvoir éclaircir mon projet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professionnel ; j’ai plutôt en tête puéricultrice.</a:t>
            </a:r>
            <a:endParaRPr lang="fr-FR" sz="1600" dirty="0">
              <a:solidFill>
                <a:schemeClr val="tx1">
                  <a:alpha val="90000"/>
                </a:schemeClr>
              </a:solidFill>
            </a:endParaRPr>
          </a:p>
          <a:p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Puis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à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la fin de </a:t>
            </a:r>
            <a:r>
              <a:rPr lang="fr-FR" sz="1600" dirty="0" smtClean="0">
                <a:solidFill>
                  <a:schemeClr val="tx1">
                    <a:alpha val="90000"/>
                  </a:schemeClr>
                </a:solidFill>
              </a:rPr>
              <a:t>l’année, </a:t>
            </a:r>
            <a:r>
              <a:rPr lang="fr-FR" sz="1600" dirty="0">
                <a:solidFill>
                  <a:schemeClr val="tx1">
                    <a:alpha val="90000"/>
                  </a:schemeClr>
                </a:solidFill>
              </a:rPr>
              <a:t>j’ai pu revoir mes cousins de NY. J’ai découvert la marche rapide et les grosses courbatures (je remercie mon cousin)!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34868">
            <a:off x="200624" y="201249"/>
            <a:ext cx="1697264" cy="2263020"/>
          </a:xfrm>
          <a:prstGeom prst="ellipse">
            <a:avLst/>
          </a:prstGeom>
          <a:ln w="19050">
            <a:solidFill>
              <a:schemeClr val="bg2"/>
            </a:solidFill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1937" y="98651"/>
            <a:ext cx="2410293" cy="1807720"/>
          </a:xfrm>
          <a:prstGeom prst="ellipse">
            <a:avLst/>
          </a:prstGeom>
          <a:ln w="19050">
            <a:solidFill>
              <a:srgbClr val="FF2F92"/>
            </a:solidFill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2478">
            <a:off x="7915776" y="311298"/>
            <a:ext cx="1773556" cy="2225640"/>
          </a:xfrm>
          <a:prstGeom prst="ellipse">
            <a:avLst/>
          </a:prstGeom>
          <a:ln w="19050">
            <a:solidFill>
              <a:schemeClr val="tx1"/>
            </a:solidFill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16866">
            <a:off x="165108" y="5012132"/>
            <a:ext cx="2297467" cy="1723099"/>
          </a:xfrm>
          <a:prstGeom prst="ellipse">
            <a:avLst/>
          </a:prstGeom>
          <a:ln w="19050">
            <a:solidFill>
              <a:srgbClr val="FF0000"/>
            </a:solidFill>
          </a:ln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6143" y="5154527"/>
            <a:ext cx="2553215" cy="1703473"/>
          </a:xfrm>
          <a:prstGeom prst="ellipse">
            <a:avLst/>
          </a:prstGeom>
          <a:ln w="19050">
            <a:solidFill>
              <a:srgbClr val="FFD579"/>
            </a:solidFill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15260" y="4400783"/>
            <a:ext cx="2186285" cy="1989111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67"/>
    </mc:Choice>
    <mc:Fallback xmlns="">
      <p:transition spd="slow" advTm="48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alphaModFix amt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85710" y="6423660"/>
            <a:ext cx="2320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Avril 2016 </a:t>
            </a:r>
            <a:r>
              <a:rPr lang="mr-IN" sz="1400" dirty="0" smtClean="0"/>
              <a:t>–</a:t>
            </a:r>
            <a:r>
              <a:rPr lang="fr-FR" sz="1400" dirty="0" smtClean="0"/>
              <a:t> Marais Poitevin</a:t>
            </a:r>
            <a:endParaRPr lang="fr-FR" sz="14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05629">
            <a:off x="8277512" y="183993"/>
            <a:ext cx="1506220" cy="2166250"/>
          </a:xfrm>
          <a:prstGeom prst="ellipse">
            <a:avLst/>
          </a:prstGeom>
          <a:ln w="19050">
            <a:solidFill>
              <a:srgbClr val="94165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54644">
            <a:off x="7866957" y="3768556"/>
            <a:ext cx="1917816" cy="2594931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4663">
            <a:off x="122423" y="4343399"/>
            <a:ext cx="1721112" cy="2294817"/>
          </a:xfrm>
          <a:prstGeom prst="ellipse">
            <a:avLst/>
          </a:prstGeom>
          <a:ln w="19050">
            <a:solidFill>
              <a:srgbClr val="FF0000"/>
            </a:solidFill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1197">
            <a:off x="104545" y="95219"/>
            <a:ext cx="1593629" cy="1946418"/>
          </a:xfrm>
          <a:prstGeom prst="ellipse">
            <a:avLst/>
          </a:prstGeom>
          <a:ln w="19050">
            <a:solidFill>
              <a:schemeClr val="bg1"/>
            </a:solidFill>
          </a:ln>
        </p:spPr>
      </p:pic>
      <p:grpSp>
        <p:nvGrpSpPr>
          <p:cNvPr id="14" name="Grouper 13"/>
          <p:cNvGrpSpPr/>
          <p:nvPr/>
        </p:nvGrpSpPr>
        <p:grpSpPr>
          <a:xfrm>
            <a:off x="1200150" y="1140371"/>
            <a:ext cx="7212329" cy="5574030"/>
            <a:chOff x="1200150" y="1140371"/>
            <a:chExt cx="7212329" cy="5574030"/>
          </a:xfrm>
        </p:grpSpPr>
        <p:sp>
          <p:nvSpPr>
            <p:cNvPr id="4" name="ZoneTexte 3"/>
            <p:cNvSpPr txBox="1"/>
            <p:nvPr/>
          </p:nvSpPr>
          <p:spPr>
            <a:xfrm>
              <a:off x="1200150" y="1140371"/>
              <a:ext cx="7212329" cy="5574030"/>
            </a:xfrm>
            <a:prstGeom prst="heart">
              <a:avLst/>
            </a:prstGeom>
            <a:solidFill>
              <a:schemeClr val="accent4">
                <a:lumMod val="20000"/>
                <a:lumOff val="80000"/>
                <a:alpha val="50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fr-FR" sz="1600" dirty="0" smtClean="0"/>
            </a:p>
            <a:p>
              <a:endParaRPr lang="fr-FR" sz="1600" dirty="0"/>
            </a:p>
            <a:p>
              <a:endParaRPr lang="fr-FR" sz="1600" dirty="0" smtClean="0"/>
            </a:p>
            <a:p>
              <a:endParaRPr lang="fr-FR" sz="1600" dirty="0"/>
            </a:p>
            <a:p>
              <a:endParaRPr lang="fr-FR" sz="1600" dirty="0" smtClean="0"/>
            </a:p>
            <a:p>
              <a:endParaRPr lang="fr-FR" sz="1600" dirty="0"/>
            </a:p>
            <a:p>
              <a:endParaRPr lang="fr-FR" sz="1600" dirty="0" smtClean="0"/>
            </a:p>
            <a:p>
              <a:endParaRPr lang="fr-FR" sz="1600" dirty="0"/>
            </a:p>
            <a:p>
              <a:endParaRPr lang="fr-FR" dirty="0" smtClean="0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1428751" y="1672983"/>
              <a:ext cx="6983728" cy="42780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	Sandra,				15 ans</a:t>
              </a:r>
            </a:p>
            <a:p>
              <a:endParaRPr lang="fr-FR" sz="1600" dirty="0"/>
            </a:p>
            <a:p>
              <a:r>
                <a:rPr lang="fr-FR" sz="1600" dirty="0" smtClean="0"/>
                <a:t>J’ai </a:t>
              </a:r>
              <a:r>
                <a:rPr lang="fr-FR" sz="1600" dirty="0"/>
                <a:t>également reçu le sacrement </a:t>
              </a:r>
              <a:r>
                <a:rPr lang="fr-FR" sz="1600" dirty="0" smtClean="0"/>
                <a:t>de	 </a:t>
              </a:r>
              <a:r>
                <a:rPr lang="fr-FR" sz="1600" dirty="0"/>
                <a:t>confirmation le même jour que Laetitia</a:t>
              </a:r>
              <a:r>
                <a:rPr lang="mr-IN" sz="1600" dirty="0"/>
                <a:t>…</a:t>
              </a:r>
              <a:r>
                <a:rPr lang="fr-FR" sz="1600" dirty="0"/>
                <a:t>. C’était un très beau </a:t>
              </a:r>
              <a:r>
                <a:rPr lang="fr-FR" sz="1600" dirty="0" smtClean="0"/>
                <a:t>moment!   J’étais </a:t>
              </a:r>
              <a:r>
                <a:rPr lang="fr-FR" sz="1600" dirty="0"/>
                <a:t>super bien entourée de mon </a:t>
              </a:r>
              <a:r>
                <a:rPr lang="fr-FR" sz="1600" dirty="0" smtClean="0"/>
                <a:t>parrain, ma marraine, mes grands-parents</a:t>
              </a:r>
              <a:r>
                <a:rPr lang="mr-IN" sz="1600" dirty="0" smtClean="0"/>
                <a:t>…</a:t>
              </a:r>
              <a:endParaRPr lang="fr-FR" sz="1600" dirty="0" smtClean="0"/>
            </a:p>
            <a:p>
              <a:r>
                <a:rPr lang="fr-FR" sz="1600" dirty="0" smtClean="0"/>
                <a:t>Je suis toujours à l’IMP ; en ayant changé de groupe, et d’éducateurs. Je suis maintenant avec Céline et Philippe, je fais de nouvelles choses : poney, ballades en forêt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ce qui me convient très bien.</a:t>
              </a:r>
            </a:p>
            <a:p>
              <a:r>
                <a:rPr lang="fr-FR" sz="1600" dirty="0"/>
                <a:t> </a:t>
              </a:r>
              <a:r>
                <a:rPr lang="fr-FR" sz="1600" dirty="0" smtClean="0"/>
                <a:t> J’aime toujours autant la piscine, heureusement qu’il y a les repas pour que </a:t>
              </a:r>
              <a:br>
                <a:rPr lang="fr-FR" sz="1600" dirty="0" smtClean="0"/>
              </a:br>
              <a:r>
                <a:rPr lang="fr-FR" sz="1600" dirty="0" smtClean="0"/>
                <a:t>     je sorte un peu de l’eau !</a:t>
              </a:r>
            </a:p>
            <a:p>
              <a:r>
                <a:rPr lang="fr-FR" sz="1600" dirty="0"/>
                <a:t> </a:t>
              </a:r>
              <a:r>
                <a:rPr lang="fr-FR" sz="1600" dirty="0" smtClean="0"/>
                <a:t>       Je continue à beaucoup apprécier la musique, je maitrise les chants</a:t>
              </a:r>
              <a:br>
                <a:rPr lang="fr-FR" sz="1600" dirty="0" smtClean="0"/>
              </a:br>
              <a:r>
                <a:rPr lang="fr-FR" sz="1600" dirty="0" smtClean="0"/>
                <a:t>            de l’Emmanuel, des « Kids United », et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même les tubes à la radio !</a:t>
              </a:r>
            </a:p>
            <a:p>
              <a:r>
                <a:rPr lang="fr-FR" sz="1600" dirty="0"/>
                <a:t>	</a:t>
              </a:r>
              <a:r>
                <a:rPr lang="fr-FR" sz="1600" dirty="0" smtClean="0"/>
                <a:t>Je suis contente quand Laetitia revient le WE : je peux lui </a:t>
              </a:r>
              <a:br>
                <a:rPr lang="fr-FR" sz="1600" dirty="0" smtClean="0"/>
              </a:br>
              <a:r>
                <a:rPr lang="fr-FR" sz="1600" dirty="0" smtClean="0"/>
                <a:t>	   faire des câlins, et j’aime bien m’amuser avec Adrien.</a:t>
              </a:r>
            </a:p>
            <a:p>
              <a:r>
                <a:rPr lang="fr-FR" sz="1600" dirty="0"/>
                <a:t>	 </a:t>
              </a:r>
              <a:r>
                <a:rPr lang="fr-FR" sz="1600" dirty="0" smtClean="0"/>
                <a:t>         Au cas où vous ne le saviez pas, je suis une </a:t>
              </a:r>
              <a:br>
                <a:rPr lang="fr-FR" sz="1600" dirty="0" smtClean="0"/>
              </a:br>
              <a:r>
                <a:rPr lang="fr-FR" sz="1600" dirty="0" smtClean="0"/>
                <a:t>	               vraie coquine, et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très gourmande !</a:t>
              </a:r>
            </a:p>
            <a:p>
              <a:r>
                <a:rPr lang="fr-FR" sz="1600" dirty="0"/>
                <a:t>	</a:t>
              </a:r>
              <a:r>
                <a:rPr lang="fr-FR" sz="1600" dirty="0" smtClean="0"/>
                <a:t>   </a:t>
              </a:r>
            </a:p>
          </p:txBody>
        </p:sp>
      </p:grpSp>
      <p:pic>
        <p:nvPicPr>
          <p:cNvPr id="7" name="Imag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5029" y="102868"/>
            <a:ext cx="2604009" cy="1737362"/>
          </a:xfrm>
          <a:prstGeom prst="ellipse">
            <a:avLst/>
          </a:prstGeom>
          <a:ln w="19050">
            <a:solidFill>
              <a:srgbClr val="FFD579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08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95"/>
    </mc:Choice>
    <mc:Fallback xmlns="">
      <p:transition spd="slow" advTm="463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alphaModFix amt="7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472" y="-17961"/>
            <a:ext cx="9965211" cy="716171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433335" y="6550223"/>
            <a:ext cx="34726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Février 2016 </a:t>
            </a:r>
            <a:r>
              <a:rPr lang="mr-IN" sz="1400" dirty="0" smtClean="0"/>
              <a:t>–</a:t>
            </a:r>
            <a:r>
              <a:rPr lang="fr-FR" sz="1400" dirty="0" smtClean="0"/>
              <a:t> Punta Cana </a:t>
            </a:r>
            <a:r>
              <a:rPr lang="mr-IN" sz="1400" dirty="0" smtClean="0"/>
              <a:t>–</a:t>
            </a:r>
            <a:r>
              <a:rPr lang="fr-FR" sz="1400" dirty="0" smtClean="0"/>
              <a:t> </a:t>
            </a:r>
            <a:r>
              <a:rPr lang="fr-FR" sz="1400" dirty="0" err="1" smtClean="0"/>
              <a:t>Rep</a:t>
            </a:r>
            <a:r>
              <a:rPr lang="fr-FR" sz="1400" dirty="0" smtClean="0"/>
              <a:t> Dominicaine</a:t>
            </a:r>
            <a:endParaRPr lang="fr-FR" sz="14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4358">
            <a:off x="140299" y="411226"/>
            <a:ext cx="1593113" cy="2422904"/>
          </a:xfrm>
          <a:prstGeom prst="ellipse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1354265" y="1369698"/>
            <a:ext cx="7565855" cy="4025741"/>
          </a:xfrm>
          <a:prstGeom prst="verticalScroll">
            <a:avLst/>
          </a:prstGeom>
          <a:solidFill>
            <a:schemeClr val="tx2">
              <a:lumMod val="20000"/>
              <a:lumOff val="80000"/>
              <a:alpha val="59000"/>
            </a:schemeClr>
          </a:solidFill>
          <a:ln>
            <a:solidFill>
              <a:srgbClr val="011893"/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J’ai 11 ans, je suis au collège, en 6</a:t>
            </a:r>
            <a:r>
              <a:rPr lang="fr-FR" sz="1600" baseline="30000" dirty="0" smtClean="0"/>
              <a:t>e</a:t>
            </a:r>
            <a:r>
              <a:rPr lang="fr-FR" sz="1600" dirty="0" smtClean="0"/>
              <a:t>, et c’est super, je suis très fier ! </a:t>
            </a:r>
            <a:br>
              <a:rPr lang="fr-FR" sz="1600" dirty="0" smtClean="0"/>
            </a:br>
            <a:r>
              <a:rPr lang="fr-FR" sz="1600" dirty="0" smtClean="0"/>
              <a:t>Je vais au collège en vélo, c’est la belle vie.</a:t>
            </a:r>
          </a:p>
          <a:p>
            <a:r>
              <a:rPr lang="fr-FR" sz="1600" dirty="0" smtClean="0"/>
              <a:t>Je pratique toujours la gym, en </a:t>
            </a:r>
            <a:r>
              <a:rPr lang="fr-FR" sz="1600" dirty="0" err="1" smtClean="0"/>
              <a:t>compet</a:t>
            </a:r>
            <a:r>
              <a:rPr lang="fr-FR" sz="1600" dirty="0" smtClean="0"/>
              <a:t>’. Ce que je préfère, ce sont les parallèles, des « balancés </a:t>
            </a:r>
            <a:r>
              <a:rPr lang="fr-FR" sz="1600" dirty="0" err="1" smtClean="0"/>
              <a:t>équi</a:t>
            </a:r>
            <a:r>
              <a:rPr lang="fr-FR" sz="1600" dirty="0" smtClean="0"/>
              <a:t> », en sortie, je fais des « double-arrière ». </a:t>
            </a:r>
          </a:p>
          <a:p>
            <a:r>
              <a:rPr lang="fr-FR" sz="1600" dirty="0" smtClean="0"/>
              <a:t>Cet été, je suis allé en Andalousie ; ce que j’ai préféré, c’était « el </a:t>
            </a:r>
            <a:r>
              <a:rPr lang="fr-FR" sz="1600" dirty="0" err="1" smtClean="0"/>
              <a:t>caminito</a:t>
            </a:r>
            <a:r>
              <a:rPr lang="fr-FR" sz="1600" dirty="0" smtClean="0"/>
              <a:t> </a:t>
            </a:r>
            <a:r>
              <a:rPr lang="fr-FR" sz="1600" dirty="0" err="1" smtClean="0"/>
              <a:t>del</a:t>
            </a:r>
            <a:r>
              <a:rPr lang="fr-FR" sz="1600" dirty="0" smtClean="0"/>
              <a:t> </a:t>
            </a:r>
            <a:r>
              <a:rPr lang="fr-FR" sz="1600" dirty="0" err="1" smtClean="0"/>
              <a:t>rey</a:t>
            </a:r>
            <a:r>
              <a:rPr lang="fr-FR" sz="1600" dirty="0" smtClean="0"/>
              <a:t> ».</a:t>
            </a:r>
          </a:p>
          <a:p>
            <a:r>
              <a:rPr lang="fr-FR" sz="1600" dirty="0" smtClean="0"/>
              <a:t>Aux louveteaux, à la 1</a:t>
            </a:r>
            <a:r>
              <a:rPr lang="fr-FR" sz="1600" baseline="30000" dirty="0" smtClean="0"/>
              <a:t>ère</a:t>
            </a:r>
            <a:r>
              <a:rPr lang="fr-FR" sz="1600" dirty="0" smtClean="0"/>
              <a:t> Bordeaux, je suis </a:t>
            </a:r>
            <a:r>
              <a:rPr lang="fr-FR" sz="1600" dirty="0" err="1" smtClean="0"/>
              <a:t>sizenier</a:t>
            </a:r>
            <a:r>
              <a:rPr lang="fr-FR" sz="1600" dirty="0" smtClean="0"/>
              <a:t> des blancs.</a:t>
            </a:r>
          </a:p>
          <a:p>
            <a:r>
              <a:rPr lang="fr-FR" sz="1600" dirty="0" smtClean="0"/>
              <a:t>Mon rêve est de devenir DJ. Je m ’entraine avec mon logiciel « party-cloud », et avec mon casque sur les oreilles pour ne pas effrayer Maman </a:t>
            </a:r>
            <a:r>
              <a:rPr lang="mr-IN" sz="1600" dirty="0" smtClean="0"/>
              <a:t>…</a:t>
            </a:r>
            <a:endParaRPr lang="fr-FR" sz="1600" dirty="0" smtClean="0"/>
          </a:p>
          <a:p>
            <a:r>
              <a:rPr lang="fr-FR" sz="1600" dirty="0" smtClean="0"/>
              <a:t>J’aime bien prendre des photos, surtout que je me suis équipé d’une « go-pro ».</a:t>
            </a:r>
          </a:p>
          <a:p>
            <a:r>
              <a:rPr lang="fr-FR" sz="1600" dirty="0" smtClean="0"/>
              <a:t>J’aime bien les bonbons, la charcuterie, et mes doudous !</a:t>
            </a:r>
          </a:p>
          <a:p>
            <a:endParaRPr lang="fr-FR" sz="1600" dirty="0"/>
          </a:p>
        </p:txBody>
      </p:sp>
      <p:sp>
        <p:nvSpPr>
          <p:cNvPr id="13" name="ZoneTexte 12"/>
          <p:cNvSpPr txBox="1"/>
          <p:nvPr/>
        </p:nvSpPr>
        <p:spPr>
          <a:xfrm>
            <a:off x="2629472" y="1421068"/>
            <a:ext cx="10787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Adrien, </a:t>
            </a:r>
            <a:endParaRPr lang="fr-FR" sz="16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44560">
            <a:off x="7475217" y="171986"/>
            <a:ext cx="2249584" cy="2249584"/>
          </a:xfrm>
          <a:prstGeom prst="ellipse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186">
            <a:off x="7939032" y="4297873"/>
            <a:ext cx="1728517" cy="2304690"/>
          </a:xfrm>
          <a:prstGeom prst="ellipse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326" y="5016465"/>
            <a:ext cx="2384033" cy="1787466"/>
          </a:xfrm>
          <a:prstGeom prst="ellipse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34009">
            <a:off x="75357" y="4412687"/>
            <a:ext cx="1687395" cy="2249860"/>
          </a:xfrm>
          <a:prstGeom prst="ellipse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699" y="214914"/>
            <a:ext cx="2207660" cy="1655745"/>
          </a:xfrm>
          <a:prstGeom prst="ellipse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20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563"/>
    </mc:Choice>
    <mc:Fallback xmlns="">
      <p:transition spd="slow" advTm="46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alphaModFix amt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906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1759">
            <a:off x="5192413" y="61867"/>
            <a:ext cx="4402826" cy="2937510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  <p:sp>
        <p:nvSpPr>
          <p:cNvPr id="6" name="ZoneTexte 5"/>
          <p:cNvSpPr txBox="1"/>
          <p:nvPr/>
        </p:nvSpPr>
        <p:spPr>
          <a:xfrm>
            <a:off x="3334790" y="6462898"/>
            <a:ext cx="3566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Août 2016 - « </a:t>
            </a:r>
            <a:r>
              <a:rPr lang="fr-FR" sz="1400" dirty="0" err="1" smtClean="0"/>
              <a:t>Caminito</a:t>
            </a:r>
            <a:r>
              <a:rPr lang="fr-FR" sz="1400" dirty="0" smtClean="0"/>
              <a:t> </a:t>
            </a:r>
            <a:r>
              <a:rPr lang="fr-FR" sz="1400" dirty="0" err="1" smtClean="0"/>
              <a:t>del</a:t>
            </a:r>
            <a:r>
              <a:rPr lang="fr-FR" sz="1400" dirty="0" smtClean="0"/>
              <a:t> </a:t>
            </a:r>
            <a:r>
              <a:rPr lang="fr-FR" sz="1400" dirty="0" err="1" smtClean="0"/>
              <a:t>rey</a:t>
            </a:r>
            <a:r>
              <a:rPr lang="fr-FR" sz="1400" dirty="0" smtClean="0"/>
              <a:t> » - Andalousie</a:t>
            </a:r>
            <a:endParaRPr lang="fr-FR" sz="1400" dirty="0"/>
          </a:p>
        </p:txBody>
      </p:sp>
      <p:grpSp>
        <p:nvGrpSpPr>
          <p:cNvPr id="11" name="Grouper 10"/>
          <p:cNvGrpSpPr/>
          <p:nvPr/>
        </p:nvGrpSpPr>
        <p:grpSpPr>
          <a:xfrm>
            <a:off x="188596" y="1936224"/>
            <a:ext cx="3720465" cy="4769941"/>
            <a:chOff x="62865" y="244584"/>
            <a:chExt cx="3720465" cy="4769941"/>
          </a:xfrm>
        </p:grpSpPr>
        <p:sp>
          <p:nvSpPr>
            <p:cNvPr id="9" name="Ellipse 8"/>
            <p:cNvSpPr/>
            <p:nvPr/>
          </p:nvSpPr>
          <p:spPr>
            <a:xfrm>
              <a:off x="62865" y="257175"/>
              <a:ext cx="3709035" cy="4757350"/>
            </a:xfrm>
            <a:prstGeom prst="ellipse">
              <a:avLst/>
            </a:prstGeom>
            <a:solidFill>
              <a:schemeClr val="bg2"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182879" y="244584"/>
              <a:ext cx="3600451" cy="37856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	        Didier,</a:t>
              </a:r>
            </a:p>
            <a:p>
              <a:endParaRPr lang="fr-FR" sz="1600" dirty="0" smtClean="0"/>
            </a:p>
            <a:p>
              <a:r>
                <a:rPr lang="fr-FR" sz="1600" dirty="0" smtClean="0"/>
                <a:t>           2016 s’est déroulé avec beau-</a:t>
              </a:r>
              <a:br>
                <a:rPr lang="fr-FR" sz="1600" dirty="0" smtClean="0"/>
              </a:br>
              <a:r>
                <a:rPr lang="fr-FR" sz="1600" dirty="0" smtClean="0"/>
                <a:t>       coup de km professionnellement </a:t>
              </a:r>
              <a:br>
                <a:rPr lang="fr-FR" sz="1600" dirty="0" smtClean="0"/>
              </a:br>
              <a:r>
                <a:rPr lang="fr-FR" sz="1600" dirty="0" smtClean="0"/>
                <a:t>    compte tenu de l’étendue ma région </a:t>
              </a:r>
              <a:br>
                <a:rPr lang="fr-FR" sz="1600" dirty="0" smtClean="0"/>
              </a:br>
              <a:r>
                <a:rPr lang="fr-FR" sz="1600" dirty="0" smtClean="0"/>
                <a:t>  (Angoulême </a:t>
              </a:r>
              <a:r>
                <a:rPr lang="mr-IN" sz="1600" dirty="0" smtClean="0"/>
                <a:t>–</a:t>
              </a:r>
              <a:r>
                <a:rPr lang="fr-FR" sz="1600" dirty="0" smtClean="0"/>
                <a:t> Bourges </a:t>
              </a:r>
              <a:r>
                <a:rPr lang="mr-IN" sz="1600" dirty="0" smtClean="0"/>
                <a:t>–</a:t>
              </a:r>
              <a:r>
                <a:rPr lang="fr-FR" sz="1600" dirty="0" smtClean="0"/>
                <a:t> Perpignan </a:t>
              </a:r>
              <a:r>
                <a:rPr lang="mr-IN" sz="1600" dirty="0" smtClean="0"/>
                <a:t>–</a:t>
              </a:r>
              <a:r>
                <a:rPr lang="fr-FR" sz="1600" dirty="0" smtClean="0"/>
                <a:t> </a:t>
              </a:r>
              <a:br>
                <a:rPr lang="fr-FR" sz="1600" dirty="0" smtClean="0"/>
              </a:br>
              <a:r>
                <a:rPr lang="fr-FR" sz="1600" dirty="0" smtClean="0"/>
                <a:t> Bayonne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), sans compter les réunions </a:t>
              </a:r>
              <a:br>
                <a:rPr lang="fr-FR" sz="1600" dirty="0" smtClean="0"/>
              </a:br>
              <a:r>
                <a:rPr lang="fr-FR" sz="1600" dirty="0" smtClean="0"/>
                <a:t>à Paris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</a:t>
              </a:r>
              <a:br>
                <a:rPr lang="fr-FR" sz="1600" dirty="0" smtClean="0"/>
              </a:br>
              <a:r>
                <a:rPr lang="fr-FR" sz="1600" dirty="0" smtClean="0"/>
                <a:t>De ce fait plus le temps pour les activités en semaine à Bordeaux. Je préfère profiter de mes WE pour souffler, et consacrer mon  temps à la famille.</a:t>
              </a:r>
            </a:p>
            <a:p>
              <a:r>
                <a:rPr lang="fr-FR" sz="1600" dirty="0" smtClean="0"/>
                <a:t>  Sinon, lectures, films, dégustation de </a:t>
              </a:r>
              <a:br>
                <a:rPr lang="fr-FR" sz="1600" dirty="0" smtClean="0"/>
              </a:br>
              <a:r>
                <a:rPr lang="fr-FR" sz="1600" dirty="0" smtClean="0"/>
                <a:t>    bons vins (accompagnés tant qu’à </a:t>
              </a:r>
              <a:br>
                <a:rPr lang="fr-FR" sz="1600" dirty="0" smtClean="0"/>
              </a:br>
              <a:r>
                <a:rPr lang="fr-FR" sz="1600" dirty="0" smtClean="0"/>
                <a:t>     faire) sont toujours    d’actualité.</a:t>
              </a:r>
            </a:p>
          </p:txBody>
        </p:sp>
      </p:grpSp>
      <p:grpSp>
        <p:nvGrpSpPr>
          <p:cNvPr id="16" name="Grouper 15"/>
          <p:cNvGrpSpPr/>
          <p:nvPr/>
        </p:nvGrpSpPr>
        <p:grpSpPr>
          <a:xfrm>
            <a:off x="3996065" y="3258398"/>
            <a:ext cx="6156960" cy="2537461"/>
            <a:chOff x="3996065" y="3258398"/>
            <a:chExt cx="6156960" cy="2537461"/>
          </a:xfrm>
        </p:grpSpPr>
        <p:sp>
          <p:nvSpPr>
            <p:cNvPr id="10" name="Ellipse 9"/>
            <p:cNvSpPr/>
            <p:nvPr/>
          </p:nvSpPr>
          <p:spPr>
            <a:xfrm>
              <a:off x="3996065" y="3258398"/>
              <a:ext cx="5734051" cy="2537461"/>
            </a:xfrm>
            <a:prstGeom prst="ellipse">
              <a:avLst/>
            </a:prstGeom>
            <a:solidFill>
              <a:schemeClr val="bg2">
                <a:alpha val="50000"/>
              </a:schemeClr>
            </a:solidFill>
            <a:ln>
              <a:solidFill>
                <a:srgbClr val="FF2F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ZoneTexte 7"/>
            <p:cNvSpPr txBox="1"/>
            <p:nvPr/>
          </p:nvSpPr>
          <p:spPr>
            <a:xfrm>
              <a:off x="4144656" y="3326130"/>
              <a:ext cx="6008369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		</a:t>
              </a:r>
              <a:r>
                <a:rPr lang="fr-FR" sz="1600" dirty="0" err="1" smtClean="0"/>
                <a:t>Béné</a:t>
              </a:r>
              <a:r>
                <a:rPr lang="fr-FR" sz="1600" dirty="0" smtClean="0"/>
                <a:t>,</a:t>
              </a:r>
            </a:p>
            <a:p>
              <a:r>
                <a:rPr lang="fr-FR" sz="1600" dirty="0"/>
                <a:t> </a:t>
              </a:r>
              <a:r>
                <a:rPr lang="fr-FR" sz="1600" dirty="0" smtClean="0"/>
                <a:t>           Entre les déplacements de Didier et l’internat </a:t>
              </a:r>
              <a:br>
                <a:rPr lang="fr-FR" sz="1600" dirty="0" smtClean="0"/>
              </a:br>
              <a:r>
                <a:rPr lang="fr-FR" sz="1600" dirty="0" smtClean="0"/>
                <a:t>    de Laetitia, la maison s’est vidée rapidement à mon gout </a:t>
              </a:r>
              <a:r>
                <a:rPr lang="mr-IN" sz="1600" dirty="0" smtClean="0"/>
                <a:t>…</a:t>
              </a:r>
              <a:endParaRPr lang="fr-FR" sz="1600" dirty="0" smtClean="0"/>
            </a:p>
            <a:p>
              <a:r>
                <a:rPr lang="fr-FR" sz="1600" dirty="0" smtClean="0"/>
                <a:t>Cette année, nous nous sommes bien rattrapés de l’Irlande, et </a:t>
              </a:r>
              <a:br>
                <a:rPr lang="fr-FR" sz="1600" dirty="0" smtClean="0"/>
              </a:br>
              <a:r>
                <a:rPr lang="fr-FR" sz="1600" dirty="0" smtClean="0"/>
                <a:t>avons bien profité du soleil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quel bien !</a:t>
              </a:r>
            </a:p>
            <a:p>
              <a:r>
                <a:rPr lang="fr-FR" sz="1600" dirty="0" smtClean="0"/>
                <a:t>Je partage mon temps entre conduites, suivi des devoirs d’Adrien,</a:t>
              </a:r>
              <a:br>
                <a:rPr lang="fr-FR" sz="1600" dirty="0" smtClean="0"/>
              </a:br>
              <a:r>
                <a:rPr lang="fr-FR" sz="1600" dirty="0" smtClean="0"/>
                <a:t>   scoutisme, généalogie, broderie, site de la paroisse, </a:t>
              </a:r>
              <a:br>
                <a:rPr lang="fr-FR" sz="1600" dirty="0" smtClean="0"/>
              </a:br>
              <a:r>
                <a:rPr lang="fr-FR" sz="1600" dirty="0" smtClean="0"/>
                <a:t>          pastorale du collège, bref </a:t>
              </a:r>
              <a:r>
                <a:rPr lang="mr-IN" sz="1600" dirty="0" smtClean="0"/>
                <a:t>…</a:t>
              </a:r>
              <a:r>
                <a:rPr lang="fr-FR" sz="1600" dirty="0" smtClean="0"/>
                <a:t> </a:t>
              </a:r>
              <a:br>
                <a:rPr lang="fr-FR" sz="1600" dirty="0" smtClean="0"/>
              </a:br>
              <a:r>
                <a:rPr lang="fr-FR" sz="1600" dirty="0" smtClean="0"/>
                <a:t>		le temps passe vite !!</a:t>
              </a:r>
              <a:endParaRPr lang="fr-FR" sz="1600" dirty="0"/>
            </a:p>
          </p:txBody>
        </p:sp>
      </p:grpSp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2926">
            <a:off x="147908" y="150097"/>
            <a:ext cx="1437298" cy="2062490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3" r="4060"/>
          <a:stretch/>
        </p:blipFill>
        <p:spPr>
          <a:xfrm>
            <a:off x="3807029" y="1839318"/>
            <a:ext cx="1678928" cy="1746808"/>
          </a:xfrm>
          <a:prstGeom prst="ellipse">
            <a:avLst/>
          </a:prstGeom>
          <a:ln w="19050">
            <a:solidFill>
              <a:srgbClr val="011893"/>
            </a:solidFill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1" t="8983"/>
          <a:stretch/>
        </p:blipFill>
        <p:spPr>
          <a:xfrm rot="5780240">
            <a:off x="2153023" y="338197"/>
            <a:ext cx="2065909" cy="1600199"/>
          </a:xfrm>
          <a:prstGeom prst="ellipse">
            <a:avLst/>
          </a:prstGeom>
          <a:ln w="19050">
            <a:solidFill>
              <a:srgbClr val="FFD579"/>
            </a:solidFill>
          </a:ln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0575">
            <a:off x="8552138" y="4842009"/>
            <a:ext cx="1239357" cy="1893053"/>
          </a:xfrm>
          <a:prstGeom prst="ellipse">
            <a:avLst/>
          </a:prstGeom>
          <a:ln w="19050">
            <a:solidFill>
              <a:srgbClr val="FF2600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928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83"/>
    </mc:Choice>
    <mc:Fallback xmlns="">
      <p:transition spd="slow" advTm="46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43" presetClass="entr" presetSubtype="0" fill="hold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080" y="-182880"/>
            <a:ext cx="10165080" cy="76238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89253" y="365760"/>
            <a:ext cx="68416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737540"/>
              </a:avLst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rgbClr val="009051"/>
                  </a:solidFill>
                  <a:prstDash val="solid"/>
                </a:ln>
                <a:solidFill>
                  <a:srgbClr val="FF2F9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Bonne année 2017 !</a:t>
            </a:r>
            <a:endParaRPr lang="fr-FR" sz="5400" b="1" cap="none" spc="0" dirty="0">
              <a:ln w="12700">
                <a:solidFill>
                  <a:srgbClr val="009051"/>
                </a:solidFill>
                <a:prstDash val="solid"/>
              </a:ln>
              <a:solidFill>
                <a:srgbClr val="FF2F9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920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2"/>
    </mc:Choice>
    <mc:Fallback xmlns="">
      <p:transition spd="slow" advTm="757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4.1|1.9|1.7|1.7|1.5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7|2.4|3.4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|1.5|3.9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7|2.1|1.6|5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.4|1.3|14.3|1.7|2.7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3210</TotalTime>
  <Words>232</Words>
  <Application>Microsoft Macintosh PowerPoint</Application>
  <PresentationFormat>Format A4 (210 x 297 mm)</PresentationFormat>
  <Paragraphs>49</Paragraphs>
  <Slides>6</Slides>
  <Notes>2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Mangal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HEREAU</dc:creator>
  <cp:lastModifiedBy>Didier HEREAU</cp:lastModifiedBy>
  <cp:revision>71</cp:revision>
  <dcterms:created xsi:type="dcterms:W3CDTF">2016-12-28T13:48:02Z</dcterms:created>
  <dcterms:modified xsi:type="dcterms:W3CDTF">2016-12-31T17:18:43Z</dcterms:modified>
</cp:coreProperties>
</file>