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sldIdLst>
    <p:sldId id="292" r:id="rId3"/>
    <p:sldId id="297" r:id="rId4"/>
    <p:sldId id="293" r:id="rId5"/>
    <p:sldId id="295" r:id="rId6"/>
    <p:sldId id="296" r:id="rId7"/>
    <p:sldId id="299" r:id="rId8"/>
    <p:sldId id="300" r:id="rId9"/>
    <p:sldId id="301" r:id="rId10"/>
    <p:sldId id="302" r:id="rId11"/>
    <p:sldId id="298" r:id="rId12"/>
    <p:sldId id="294" r:id="rId13"/>
    <p:sldId id="303" r:id="rId14"/>
    <p:sldId id="290" r:id="rId1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+AU21Sy+6/uqdkwHFF8LQ==" hashData="bREuCrJwopaI3Y73L0MXpGTYs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0000"/>
    <a:srgbClr val="66FF33"/>
    <a:srgbClr val="FFCC00"/>
    <a:srgbClr val="FF99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383" autoAdjust="0"/>
  </p:normalViewPr>
  <p:slideViewPr>
    <p:cSldViewPr>
      <p:cViewPr varScale="1">
        <p:scale>
          <a:sx n="110" d="100"/>
          <a:sy n="110" d="100"/>
        </p:scale>
        <p:origin x="-42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8.xml"/><Relationship Id="rId1" Type="http://schemas.openxmlformats.org/officeDocument/2006/relationships/tags" Target="../tags/tag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2701925" y="2130425"/>
            <a:ext cx="4800600" cy="1470025"/>
          </a:xfrm>
        </p:spPr>
        <p:txBody>
          <a:bodyPr/>
          <a:lstStyle>
            <a:lvl1pPr>
              <a:buClr>
                <a:srgbClr val="FFFFFF"/>
              </a:buCl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2701925" y="3886200"/>
            <a:ext cx="4114800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B3B9B-6D37-4DC4-B91B-0A89B44B268F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A1A-38D9-49A6-9C47-BE975F546F0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D8A03-1089-432B-90DD-B016F75FD808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30A113-C3BB-4E3A-939B-6662F683E46F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4649AA-8EE7-46DF-8CC5-FB56B43AB3CA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83599-C29A-4F82-A594-E9A380D7A5F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93988" y="1600200"/>
            <a:ext cx="30861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32488" y="1600200"/>
            <a:ext cx="30876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43147-B1E8-4BE7-83F0-A8C8874DB3AB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710F-AD3C-4C5E-9027-C9259B9316D9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645A0-5970-4486-9041-0AAB0B0C0EE4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21B1-9B66-4087-8CF0-6CC99943648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32201-2AD1-4BDE-A67B-0B3E0440254B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95038-F2F8-4DBC-86F3-2E684BC9F4F2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88CDC-EDB7-4FFF-907C-564EFBAF3962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31B75-6698-4130-A00B-E1FA210F4278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67AFC-C852-4798-852E-0496692BB440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47E70-6F94-4D9E-95AE-E833F441EA31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3255B-CEA1-4C89-8AD9-1E4D39D1EE66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93FE6-D72C-40E7-90C3-32D362AA55FB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08FC-9613-4EE5-B9B7-5EF80CAA25E4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63DA9-4979-4812-A6BB-BC178AA4BE5C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439025" y="274638"/>
            <a:ext cx="158115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93988" y="274638"/>
            <a:ext cx="4592637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DCADF0-8681-4718-A89E-DD968BEA5B0D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22426-40A6-43C8-9981-691EE3240F10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ctrTitle"/>
            <p:custDataLst>
              <p:tags r:id="rId1"/>
            </p:custDataLst>
          </p:nvPr>
        </p:nvSpPr>
        <p:spPr>
          <a:xfrm>
            <a:off x="455613" y="2130425"/>
            <a:ext cx="7313612" cy="147002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455613" y="3886200"/>
            <a:ext cx="7313612" cy="1752600"/>
          </a:xfrm>
        </p:spPr>
        <p:txBody>
          <a:bodyPr/>
          <a:lstStyle>
            <a:lvl1pPr marL="0" indent="0">
              <a:buClr>
                <a:srgbClr val="FFFFFF"/>
              </a:buClr>
              <a:buFontTx/>
              <a:buNone/>
              <a:defRPr/>
            </a:lvl1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A82ADE8-D35A-47B3-9924-513F4A3EB218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079A9E-49E5-4B44-A17A-1B27FC40AA2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DE036-4538-45B5-BC01-1D4AADE9E6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5613" y="1600200"/>
            <a:ext cx="403701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025" y="1600200"/>
            <a:ext cx="403701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7D626B-B54D-4C3F-8629-E9FE8B42624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A4E74-C1DF-40A8-986B-4446AA740E5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C5A144-AC67-4613-9EF8-D83BA2A297B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6A750-1AE8-4E85-8668-E80EA5A0781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718B54-E9A7-414D-ADFB-193B9883A9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569225-B987-47A3-AC5B-51926DB3CBF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7DE46-3D57-430A-8138-8FF755A3C6D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6225" y="274638"/>
            <a:ext cx="2055813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5613" y="274638"/>
            <a:ext cx="6018212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E97333-8B01-4B42-819C-C3C2BFF7F89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ags" Target="../tags/tag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2703513" y="274638"/>
            <a:ext cx="63166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2693988" y="1600200"/>
            <a:ext cx="63261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3E338441-4340-4F30-8415-FF8766B28C32}" type="datetimeFigureOut">
              <a:rPr lang="fr-FR" smtClean="0"/>
              <a:pPr>
                <a:defRPr/>
              </a:pPr>
              <a:t>01/01/2017</a:t>
            </a:fld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CCABDD7-01DB-4CD3-B288-1A31BD0EB8DA}" type="slidenum">
              <a:rPr lang="fr-FR" smtClean="0"/>
              <a:pPr>
                <a:defRPr/>
              </a:pPr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136525" y="136525"/>
            <a:ext cx="8866188" cy="65817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455613" y="274638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455613" y="1600200"/>
            <a:ext cx="82264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15B4BB-6DAC-4E99-B3DC-D1316D0CC4C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buClr>
          <a:schemeClr val="tx1"/>
        </a:buClr>
        <a:defRPr sz="32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jpe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89077" y="260648"/>
            <a:ext cx="6365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Bonne </a:t>
            </a:r>
            <a:r>
              <a:rPr lang="fr-FR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année 2017</a:t>
            </a:r>
            <a:endParaRPr lang="fr-FR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80146" y="1539308"/>
            <a:ext cx="60885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Petit tour de famille des Geoff du Sud</a:t>
            </a:r>
            <a:endParaRPr lang="fr-FR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GRAVE DIGGER -silence(lyric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9599" y="7677472"/>
            <a:ext cx="609600" cy="609600"/>
          </a:xfrm>
          <a:prstGeom prst="rect">
            <a:avLst/>
          </a:prstGeom>
        </p:spPr>
      </p:pic>
      <p:pic>
        <p:nvPicPr>
          <p:cNvPr id="4" name="Marina Kaye - Homeless - Clip officiel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51228" y="72454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5" presetClass="entr" presetSubtype="0" fill="hold" grpId="1" nodeType="withEffect">
                                  <p:stCondLst>
                                    <p:cond delay="2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28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281"/>
                            </p:stCondLst>
                            <p:childTnLst>
                              <p:par>
                                <p:cTn id="16" presetID="10" presetClass="exit" presetSubtype="0" fill="hold" grpId="2" nodeType="afterEffect">
                                  <p:stCondLst>
                                    <p:cond delay="341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3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0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2" presetClass="exit" presetSubtype="0" fill="hold" grpId="1" nodeType="withEffect">
                                  <p:stCondLst>
                                    <p:cond delay="2419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3419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419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419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41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8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1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1"/>
      <p:bldP spid="3" grpId="2"/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Commençons par les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Couff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D:\Dossier Photos\Noëls\Noël 2016\IMGP337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3" y="908721"/>
            <a:ext cx="444523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311225"/>
            <a:ext cx="2938800" cy="33711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D:\Dossier Photos\Noëls\Noël 2016\IMGP338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3714" y="1961967"/>
            <a:ext cx="5653064" cy="3754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Dossier Photos\Noëls\Noël 2016\IMGP3371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20246" y="3581400"/>
            <a:ext cx="4808673" cy="319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576" y="3918976"/>
            <a:ext cx="2634194" cy="2856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1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1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1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3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7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94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800"/>
                            </p:stCondLst>
                            <p:childTnLst>
                              <p:par>
                                <p:cTn id="37" presetID="53" presetClass="exit" presetSubtype="544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Partons de la plus petite : Eva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050" name="Picture 2" descr="D:\Dossier Photos\Noëls\Noël 2016\IMGP338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836712"/>
            <a:ext cx="5046791" cy="3351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Dossier Photos\Noëls\Noël 2016\IMGP338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0722" y="2348880"/>
            <a:ext cx="4878911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:\Dossier Photos\Noëls\Noël 2016\IMGP337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724" y="2765356"/>
            <a:ext cx="6113369" cy="4060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0176" y="523289"/>
            <a:ext cx="5084311" cy="594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1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9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3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38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Puis le moyen : Matéo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3" name="Picture 2" descr="D:\Dossier Photos\Noëls\Noël 2016\IMGP339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836712"/>
            <a:ext cx="4788968" cy="318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Dossier Photos\Noëls\Noël 2016\IMGP339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1972690"/>
            <a:ext cx="5400600" cy="358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7438" y="2432049"/>
            <a:ext cx="4184922" cy="441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 descr="D:\Dossier Photos\Noëls\Noël 2016\IMGP337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5755" y="688772"/>
            <a:ext cx="6071532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D:\Dossier Photos\Noëls\Noël 2016\IMGP3368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56" y="2060848"/>
            <a:ext cx="6004294" cy="398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5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8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6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8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7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8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Pour finir par la grande : Lola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770457"/>
            <a:ext cx="4032448" cy="4802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 descr="D:\Dossier Photos\Noëls\Noël 2016\IMGP338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6013104" cy="3993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1124744"/>
            <a:ext cx="4678886" cy="5498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 descr="D:\Dossier Photos\Noëls\Noël 2016\IMGP336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6928" y="660122"/>
            <a:ext cx="7397560" cy="491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5553217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9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39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8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0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Voilà pour les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Couff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5122" name="Picture 2" descr="D:\Dossier Photos\Noëls\Noël 2016\IMGP337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852" y="749695"/>
            <a:ext cx="6005466" cy="3988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D:\Dossier Photos\Noëls\Noël 2016\IMGP338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976" y="1340768"/>
            <a:ext cx="5823248" cy="3867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D:\Dossier Photos\Noëls\Noël 2016\IMGP339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8693" y="2184629"/>
            <a:ext cx="7035814" cy="467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D:\Dossier Photos\Noëls\Noël 2016\IMGP3393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47664" y="897182"/>
            <a:ext cx="7165232" cy="4758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D:\Dossier Photos\Noëls\Noël 2016\IMGP3379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7053" y="332656"/>
            <a:ext cx="5637851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D:\Dossier Photos\Noëls\Noël 2016\IMGP3368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67744" y="2557591"/>
            <a:ext cx="5912698" cy="392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D:\Dossier Photos\Noëls\Noël 2016\IMGP3387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39752" y="1379403"/>
            <a:ext cx="6630957" cy="440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7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4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9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9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76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nodeType="withEffect">
                                  <p:stCondLst>
                                    <p:cond delay="9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Petit intermède du coté des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Moun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6146" name="Picture 2" descr="D:\Dossier Photos\Noëls\Noël 2016\IMGP3395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268760"/>
            <a:ext cx="6206562" cy="412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Dossier Photos\Noëls\Noël 2016\IMGP339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88098" y="1256993"/>
            <a:ext cx="6081720" cy="403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Dossier Photos\Noëls\Noël 2016\IMGP3397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5530" y="2936110"/>
            <a:ext cx="5542350" cy="368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D:\Dossier Photos\Noëls\Noël 2016\IMGP3401.JP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948028"/>
            <a:ext cx="7471048" cy="496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D:\Dossier Photos\Noëls\Noël 2016\IMGP3403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696" y="862826"/>
            <a:ext cx="6877200" cy="456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D:\Dossier Photos\Noëls\Noël 2016\IMGP3416.JP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6928" y="1411287"/>
            <a:ext cx="6534944" cy="434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Naughty Boy - Runnin' (Lose It All) ft. Beyoncé, Arrow Benjami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70717" y="69693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2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4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3199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41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99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3599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499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9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9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7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4" grpId="0"/>
      <p:bldP spid="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Pour parler des Canal-Geoff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7170" name="Picture 2" descr="D:\Dossier Photos\Noëls\Noël 2016\IMGP341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38" y="668433"/>
            <a:ext cx="6629601" cy="4403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Dossier Photos\Noëls\Noël 2016\IMGP3404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3352" y="1124744"/>
            <a:ext cx="7757296" cy="5152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292089"/>
            <a:ext cx="5560090" cy="3969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0233" y="332656"/>
            <a:ext cx="4564012" cy="5692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4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0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0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8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88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0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556326" y="332656"/>
            <a:ext cx="495177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Voici Alonso…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8194" name="Picture 2" descr="D:\Dossier Photos\Noëls\Noël 2016\IMGP341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-565919" y="1704093"/>
            <a:ext cx="5725616" cy="3802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D:\Dossier Photos\Noëls\Noël 2016\IMGP341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1178926" y="2069546"/>
            <a:ext cx="5626442" cy="373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D:\Dossier Photos\Noëls\Noël 2016\IMGP3412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2259634" y="1222104"/>
            <a:ext cx="5725618" cy="380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D:\Dossier Photos\Noëls\Noël 2016\IMGP3415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193915" y="1196923"/>
            <a:ext cx="6675167" cy="443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D:\Dossier Photos\Noëls\Noël 2016\IMGP3423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6228184" cy="4136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284262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1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1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36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47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9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4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4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5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93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1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56326" y="332656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Et </a:t>
            </a:r>
            <a:r>
              <a:rPr lang="fr-FR" altLang="fr-FR" sz="1800" b="1" dirty="0" err="1" smtClean="0">
                <a:solidFill>
                  <a:srgbClr val="FFFF00"/>
                </a:solidFill>
                <a:latin typeface="Times New Roman" pitchFamily="18" charset="0"/>
              </a:rPr>
              <a:t>Tiago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 …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504" y="701988"/>
            <a:ext cx="3312368" cy="3850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 descr="D:\Dossier Photos\Noëls\Noël 2016\IMGP340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347" y="1599564"/>
            <a:ext cx="6982913" cy="463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D:\Dossier Photos\Noëls\Noël 2016\IMGP3408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7704" y="2243269"/>
            <a:ext cx="6896098" cy="458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D:\Dossier Photos\Noëls\Noël 2016\IMGP3409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3688" y="517322"/>
            <a:ext cx="6622502" cy="439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873890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7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40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2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1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3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1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95536" y="148137"/>
            <a:ext cx="369240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Voilà pour les Canal-Geoff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0242" name="Picture 2" descr="D:\Dossier Photos\Noëls\Noël 2016\IMGP341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284" y="597836"/>
            <a:ext cx="5444828" cy="3616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D:\Dossier Photos\Noëls\Noël 2016\IMGP3422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835534"/>
            <a:ext cx="7162525" cy="475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:\Dossier Photos\Noëls\Noël 2016\IMGP341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7997" y="887368"/>
            <a:ext cx="7621567" cy="506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4890678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45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6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37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6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10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AutoShape 20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800">
              <a:latin typeface="Arial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95536" y="148137"/>
            <a:ext cx="856895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N’oublions pas les petits derniers. Un peu fatigués par le cumul des soirées et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des </a:t>
            </a:r>
            <a:r>
              <a:rPr lang="fr-FR" altLang="fr-FR" sz="1800" b="1" dirty="0" smtClean="0">
                <a:solidFill>
                  <a:srgbClr val="FFFF00"/>
                </a:solidFill>
                <a:latin typeface="Times New Roman" pitchFamily="18" charset="0"/>
              </a:rPr>
              <a:t>voyages à travers la France.</a:t>
            </a:r>
            <a:endParaRPr lang="fr-FR" altLang="fr-FR" sz="1800" b="1" dirty="0">
              <a:solidFill>
                <a:srgbClr val="FFFF00"/>
              </a:solidFill>
              <a:latin typeface="Times New Roman" pitchFamily="18" charset="0"/>
            </a:endParaRPr>
          </a:p>
        </p:txBody>
      </p:sp>
      <p:pic>
        <p:nvPicPr>
          <p:cNvPr id="11266" name="Picture 2" descr="D:\Dossier Photos\Noëls\Noël 2016\IMGP3424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3072" y="818531"/>
            <a:ext cx="4788968" cy="318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D:\Dossier Photos\Noëls\Noël 2016\IMGP3425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92" y="1758024"/>
            <a:ext cx="5688632" cy="377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D:\Dossier Photos\Noëls\Noël 2016\IMGP342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672" y="3068960"/>
            <a:ext cx="5418820" cy="3598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D:\Dossier Photos\Noëls\Noël 2016\IMGP3427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3372" y="1216640"/>
            <a:ext cx="7342630" cy="4876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564635"/>
      </p:ext>
    </p:extLst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201"/>
                            </p:stCondLst>
                            <p:childTnLst>
                              <p:par>
                                <p:cTn id="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201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4499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3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5499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7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5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101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3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2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Dossier Photos\2016\Vrac\20150719_184922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-1" y="987539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930" name="Text Box 34"/>
          <p:cNvSpPr txBox="1">
            <a:spLocks noChangeArrowheads="1"/>
          </p:cNvSpPr>
          <p:nvPr/>
        </p:nvSpPr>
        <p:spPr bwMode="auto">
          <a:xfrm>
            <a:off x="2592090" y="1000841"/>
            <a:ext cx="352901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Meilleurs </a:t>
            </a:r>
            <a:r>
              <a:rPr lang="fr-FR" altLang="fr-FR" sz="5400" b="1" dirty="0" err="1" smtClean="0">
                <a:solidFill>
                  <a:srgbClr val="FF9933"/>
                </a:solidFill>
                <a:latin typeface="Edwardian Script ITC" pitchFamily="66" charset="0"/>
              </a:rPr>
              <a:t>voeux</a:t>
            </a:r>
            <a:endParaRPr lang="fr-FR" altLang="fr-FR" sz="5400" b="1" dirty="0">
              <a:solidFill>
                <a:srgbClr val="FF9933"/>
              </a:solidFill>
              <a:latin typeface="Edwardian Script ITC" pitchFamily="66" charset="0"/>
            </a:endParaRPr>
          </a:p>
        </p:txBody>
      </p:sp>
      <p:sp>
        <p:nvSpPr>
          <p:cNvPr id="3" name="Text Box 34"/>
          <p:cNvSpPr txBox="1">
            <a:spLocks noChangeArrowheads="1"/>
          </p:cNvSpPr>
          <p:nvPr/>
        </p:nvSpPr>
        <p:spPr bwMode="auto">
          <a:xfrm>
            <a:off x="5645455" y="4581128"/>
            <a:ext cx="3529013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A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5400" b="1" dirty="0" smtClean="0">
                <a:solidFill>
                  <a:srgbClr val="FF9933"/>
                </a:solidFill>
                <a:latin typeface="Edwardian Script ITC" pitchFamily="66" charset="0"/>
              </a:rPr>
              <a:t>Bientôt</a:t>
            </a:r>
            <a:endParaRPr lang="fr-FR" altLang="fr-FR" sz="5400" b="1" dirty="0">
              <a:solidFill>
                <a:srgbClr val="FF9933"/>
              </a:solidFill>
              <a:latin typeface="Edwardian Script ITC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09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1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9800"/>
                                  </p:stCondLst>
                                  <p:iterate type="lt">
                                    <p:tmPct val="8434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9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9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13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200"/>
                                        <p:tgtEl>
                                          <p:spTgt spid="809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199"/>
                                          </p:stCondLst>
                                        </p:cTn>
                                        <p:tgtEl>
                                          <p:spTgt spid="80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475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30" grpId="0"/>
      <p:bldP spid="80930" grpId="1"/>
      <p:bldP spid="3" grpId="0"/>
      <p:bldP spid="3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_Text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itl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_Text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itl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SM2_Text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itl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NRSTYLE" val="Indezine_TM2_Text"/>
</p:tagLst>
</file>

<file path=ppt/theme/theme1.xml><?xml version="1.0" encoding="utf-8"?>
<a:theme xmlns:a="http://schemas.openxmlformats.org/drawingml/2006/main" name="ind_0197_slide">
  <a:themeElements>
    <a:clrScheme name="Office Theme 2">
      <a:dk1>
        <a:srgbClr val="333333"/>
      </a:dk1>
      <a:lt1>
        <a:srgbClr val="FFFFFF"/>
      </a:lt1>
      <a:dk2>
        <a:srgbClr val="996600"/>
      </a:dk2>
      <a:lt2>
        <a:srgbClr val="FFFFFF"/>
      </a:lt2>
      <a:accent1>
        <a:srgbClr val="F7A863"/>
      </a:accent1>
      <a:accent2>
        <a:srgbClr val="D9C541"/>
      </a:accent2>
      <a:accent3>
        <a:srgbClr val="CAB8AA"/>
      </a:accent3>
      <a:accent4>
        <a:srgbClr val="DADADA"/>
      </a:accent4>
      <a:accent5>
        <a:srgbClr val="FAD1B7"/>
      </a:accent5>
      <a:accent6>
        <a:srgbClr val="C4B23A"/>
      </a:accent6>
      <a:hlink>
        <a:srgbClr val="F7CA6F"/>
      </a:hlink>
      <a:folHlink>
        <a:srgbClr val="F7CCC3"/>
      </a:folHlink>
    </a:clrScheme>
    <a:fontScheme name="Thème Offic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DEAE4E"/>
        </a:accent1>
        <a:accent2>
          <a:srgbClr val="E6B85C"/>
        </a:accent2>
        <a:accent3>
          <a:srgbClr val="CAB8AA"/>
        </a:accent3>
        <a:accent4>
          <a:srgbClr val="DADADA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2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F7A863"/>
        </a:accent1>
        <a:accent2>
          <a:srgbClr val="D9C541"/>
        </a:accent2>
        <a:accent3>
          <a:srgbClr val="CAB8AA"/>
        </a:accent3>
        <a:accent4>
          <a:srgbClr val="DADADA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91D4F2"/>
        </a:accent1>
        <a:accent2>
          <a:srgbClr val="EDBE5F"/>
        </a:accent2>
        <a:accent3>
          <a:srgbClr val="CAB8AA"/>
        </a:accent3>
        <a:accent4>
          <a:srgbClr val="DADADA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4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A4E667"/>
        </a:accent1>
        <a:accent2>
          <a:srgbClr val="B2C3FF"/>
        </a:accent2>
        <a:accent3>
          <a:srgbClr val="CAB8AA"/>
        </a:accent3>
        <a:accent4>
          <a:srgbClr val="DADADA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AE4E"/>
        </a:accent1>
        <a:accent2>
          <a:srgbClr val="E6B85C"/>
        </a:accent2>
        <a:accent3>
          <a:srgbClr val="FFFFFF"/>
        </a:accent3>
        <a:accent4>
          <a:srgbClr val="000000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7A863"/>
        </a:accent1>
        <a:accent2>
          <a:srgbClr val="D9C541"/>
        </a:accent2>
        <a:accent3>
          <a:srgbClr val="FFFFFF"/>
        </a:accent3>
        <a:accent4>
          <a:srgbClr val="000000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D4F2"/>
        </a:accent1>
        <a:accent2>
          <a:srgbClr val="EDBE5F"/>
        </a:accent2>
        <a:accent3>
          <a:srgbClr val="FFFFFF"/>
        </a:accent3>
        <a:accent4>
          <a:srgbClr val="000000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4E667"/>
        </a:accent1>
        <a:accent2>
          <a:srgbClr val="B2C3FF"/>
        </a:accent2>
        <a:accent3>
          <a:srgbClr val="FFFFFF"/>
        </a:accent3>
        <a:accent4>
          <a:srgbClr val="000000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2">
      <a:dk1>
        <a:srgbClr val="333333"/>
      </a:dk1>
      <a:lt1>
        <a:srgbClr val="FFFFFF"/>
      </a:lt1>
      <a:dk2>
        <a:srgbClr val="996600"/>
      </a:dk2>
      <a:lt2>
        <a:srgbClr val="FFFFFF"/>
      </a:lt2>
      <a:accent1>
        <a:srgbClr val="F7A863"/>
      </a:accent1>
      <a:accent2>
        <a:srgbClr val="D9C541"/>
      </a:accent2>
      <a:accent3>
        <a:srgbClr val="CAB8AA"/>
      </a:accent3>
      <a:accent4>
        <a:srgbClr val="DADADA"/>
      </a:accent4>
      <a:accent5>
        <a:srgbClr val="FAD1B7"/>
      </a:accent5>
      <a:accent6>
        <a:srgbClr val="C4B23A"/>
      </a:accent6>
      <a:hlink>
        <a:srgbClr val="F7CA6F"/>
      </a:hlink>
      <a:folHlink>
        <a:srgbClr val="F7CCC3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DEAE4E"/>
        </a:accent1>
        <a:accent2>
          <a:srgbClr val="E6B85C"/>
        </a:accent2>
        <a:accent3>
          <a:srgbClr val="CAB8AA"/>
        </a:accent3>
        <a:accent4>
          <a:srgbClr val="DADADA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F7A863"/>
        </a:accent1>
        <a:accent2>
          <a:srgbClr val="D9C541"/>
        </a:accent2>
        <a:accent3>
          <a:srgbClr val="CAB8AA"/>
        </a:accent3>
        <a:accent4>
          <a:srgbClr val="DADADA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91D4F2"/>
        </a:accent1>
        <a:accent2>
          <a:srgbClr val="EDBE5F"/>
        </a:accent2>
        <a:accent3>
          <a:srgbClr val="CAB8AA"/>
        </a:accent3>
        <a:accent4>
          <a:srgbClr val="DADADA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333333"/>
        </a:dk1>
        <a:lt1>
          <a:srgbClr val="FFFFFF"/>
        </a:lt1>
        <a:dk2>
          <a:srgbClr val="996600"/>
        </a:dk2>
        <a:lt2>
          <a:srgbClr val="FFFFFF"/>
        </a:lt2>
        <a:accent1>
          <a:srgbClr val="A4E667"/>
        </a:accent1>
        <a:accent2>
          <a:srgbClr val="B2C3FF"/>
        </a:accent2>
        <a:accent3>
          <a:srgbClr val="CAB8AA"/>
        </a:accent3>
        <a:accent4>
          <a:srgbClr val="DADADA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DEAE4E"/>
        </a:accent1>
        <a:accent2>
          <a:srgbClr val="E6B85C"/>
        </a:accent2>
        <a:accent3>
          <a:srgbClr val="FFFFFF"/>
        </a:accent3>
        <a:accent4>
          <a:srgbClr val="000000"/>
        </a:accent4>
        <a:accent5>
          <a:srgbClr val="ECD3B2"/>
        </a:accent5>
        <a:accent6>
          <a:srgbClr val="D0A653"/>
        </a:accent6>
        <a:hlink>
          <a:srgbClr val="EDC26B"/>
        </a:hlink>
        <a:folHlink>
          <a:srgbClr val="F7CA6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7A863"/>
        </a:accent1>
        <a:accent2>
          <a:srgbClr val="D9C541"/>
        </a:accent2>
        <a:accent3>
          <a:srgbClr val="FFFFFF"/>
        </a:accent3>
        <a:accent4>
          <a:srgbClr val="000000"/>
        </a:accent4>
        <a:accent5>
          <a:srgbClr val="FAD1B7"/>
        </a:accent5>
        <a:accent6>
          <a:srgbClr val="C4B23A"/>
        </a:accent6>
        <a:hlink>
          <a:srgbClr val="F7CA6F"/>
        </a:hlink>
        <a:folHlink>
          <a:srgbClr val="F7CCC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91D4F2"/>
        </a:accent1>
        <a:accent2>
          <a:srgbClr val="EDBE5F"/>
        </a:accent2>
        <a:accent3>
          <a:srgbClr val="FFFFFF"/>
        </a:accent3>
        <a:accent4>
          <a:srgbClr val="000000"/>
        </a:accent4>
        <a:accent5>
          <a:srgbClr val="C7E6F7"/>
        </a:accent5>
        <a:accent6>
          <a:srgbClr val="D7AC55"/>
        </a:accent6>
        <a:hlink>
          <a:srgbClr val="D1BFFF"/>
        </a:hlink>
        <a:folHlink>
          <a:srgbClr val="A4EB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A4E667"/>
        </a:accent1>
        <a:accent2>
          <a:srgbClr val="B2C3FF"/>
        </a:accent2>
        <a:accent3>
          <a:srgbClr val="FFFFFF"/>
        </a:accent3>
        <a:accent4>
          <a:srgbClr val="000000"/>
        </a:accent4>
        <a:accent5>
          <a:srgbClr val="CFF0B8"/>
        </a:accent5>
        <a:accent6>
          <a:srgbClr val="A1B0E7"/>
        </a:accent6>
        <a:hlink>
          <a:srgbClr val="FFCCDB"/>
        </a:hlink>
        <a:folHlink>
          <a:srgbClr val="F5C86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TC102191724[[fn=dance2]]</Template>
  <TotalTime>5237</TotalTime>
  <Words>90</Words>
  <Application>Microsoft Office PowerPoint</Application>
  <PresentationFormat>Affichage à l'écran (4:3)</PresentationFormat>
  <Paragraphs>16</Paragraphs>
  <Slides>13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13</vt:i4>
      </vt:variant>
    </vt:vector>
  </HeadingPairs>
  <TitlesOfParts>
    <vt:vector size="15" baseType="lpstr">
      <vt:lpstr>ind_0197_slide</vt:lpstr>
      <vt:lpstr>1_Default Design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GFY</cp:lastModifiedBy>
  <cp:revision>339</cp:revision>
  <dcterms:created xsi:type="dcterms:W3CDTF">2012-12-24T10:39:19Z</dcterms:created>
  <dcterms:modified xsi:type="dcterms:W3CDTF">2017-01-01T14:54:43Z</dcterms:modified>
</cp:coreProperties>
</file>