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S Gothic" charset="-128"/>
        <a:cs typeface="+mn-cs"/>
      </a:defRPr>
    </a:lvl1pPr>
    <a:lvl2pPr marL="742950" indent="-28575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S Gothic" charset="-128"/>
        <a:cs typeface="+mn-cs"/>
      </a:defRPr>
    </a:lvl2pPr>
    <a:lvl3pPr marL="11430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S Gothic" charset="-128"/>
        <a:cs typeface="+mn-cs"/>
      </a:defRPr>
    </a:lvl3pPr>
    <a:lvl4pPr marL="16002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S Gothic" charset="-128"/>
        <a:cs typeface="+mn-cs"/>
      </a:defRPr>
    </a:lvl4pPr>
    <a:lvl5pPr marL="20574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S Gothic" charset="-128"/>
        <a:cs typeface="+mn-cs"/>
      </a:defRPr>
    </a:lvl5pPr>
    <a:lvl6pPr marL="2286000" algn="l" defTabSz="914400" rtl="0" eaLnBrk="1" latinLnBrk="0" hangingPunct="1">
      <a:defRPr kern="1200">
        <a:solidFill>
          <a:schemeClr val="bg1"/>
        </a:solidFill>
        <a:latin typeface="Arial" charset="0"/>
        <a:ea typeface="MS Gothic" charset="-128"/>
        <a:cs typeface="+mn-cs"/>
      </a:defRPr>
    </a:lvl6pPr>
    <a:lvl7pPr marL="2743200" algn="l" defTabSz="914400" rtl="0" eaLnBrk="1" latinLnBrk="0" hangingPunct="1">
      <a:defRPr kern="1200">
        <a:solidFill>
          <a:schemeClr val="bg1"/>
        </a:solidFill>
        <a:latin typeface="Arial" charset="0"/>
        <a:ea typeface="MS Gothic" charset="-128"/>
        <a:cs typeface="+mn-cs"/>
      </a:defRPr>
    </a:lvl7pPr>
    <a:lvl8pPr marL="3200400" algn="l" defTabSz="914400" rtl="0" eaLnBrk="1" latinLnBrk="0" hangingPunct="1">
      <a:defRPr kern="1200">
        <a:solidFill>
          <a:schemeClr val="bg1"/>
        </a:solidFill>
        <a:latin typeface="Arial" charset="0"/>
        <a:ea typeface="MS Gothic" charset="-128"/>
        <a:cs typeface="+mn-cs"/>
      </a:defRPr>
    </a:lvl8pPr>
    <a:lvl9pPr marL="3657600" algn="l" defTabSz="914400" rtl="0" eaLnBrk="1" latinLnBrk="0" hangingPunct="1">
      <a:defRPr kern="1200">
        <a:solidFill>
          <a:schemeClr val="bg1"/>
        </a:solidFill>
        <a:latin typeface="Arial" charset="0"/>
        <a:ea typeface="MS Gothic"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940" y="-5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noChangeArrowheads="1"/>
          </p:cNvSpPr>
          <p:nvPr>
            <p:ph type="sldImg"/>
          </p:nvPr>
        </p:nvSpPr>
        <p:spPr bwMode="auto">
          <a:xfrm>
            <a:off x="0" y="695325"/>
            <a:ext cx="0" cy="0"/>
          </a:xfrm>
          <a:prstGeom prst="rect">
            <a:avLst/>
          </a:prstGeom>
          <a:noFill/>
          <a:ln w="9525">
            <a:noFill/>
            <a:round/>
            <a:headEnd/>
            <a:tailEnd/>
          </a:ln>
          <a:effectLst/>
        </p:spPr>
      </p:sp>
      <p:sp>
        <p:nvSpPr>
          <p:cNvPr id="3074" name="Rectangle 2"/>
          <p:cNvSpPr>
            <a:spLocks noGrp="1" noChangeArrowheads="1"/>
          </p:cNvSpPr>
          <p:nvPr>
            <p:ph type="body"/>
          </p:nvPr>
        </p:nvSpPr>
        <p:spPr bwMode="auto">
          <a:xfrm>
            <a:off x="685800" y="4343400"/>
            <a:ext cx="5484813" cy="41132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fr-FR" smtClean="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3"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7"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4338"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1"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5362"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5"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6386"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9"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7410"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3"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8434"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7"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9458"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1"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20482"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5"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21506" name="Rectangle 2"/>
          <p:cNvSpPr txBox="1">
            <a:spLocks noGrp="1" noChangeArrowheads="1"/>
          </p:cNvSpPr>
          <p:nvPr>
            <p:ph type="body" idx="1"/>
          </p:nvPr>
        </p:nvSpPr>
        <p:spPr bwMode="auto">
          <a:xfrm>
            <a:off x="685800" y="4343400"/>
            <a:ext cx="5486400" cy="4114800"/>
          </a:xfrm>
          <a:prstGeom prst="rect">
            <a:avLst/>
          </a:prstGeom>
          <a:noFill/>
          <a:ln>
            <a:round/>
            <a:headEnd/>
            <a:tailEnd/>
          </a:ln>
        </p:spPr>
        <p:txBody>
          <a:bodyPr wrap="none" anchor="ct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EEE35E79-D709-4614-B1A0-8040462A455B}" type="slidenum">
              <a:rPr lang="fr-F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C204ACFD-0D95-467E-9D8E-84C9F3EA4FBC}" type="slidenum">
              <a:rPr lang="fr-F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E69F73E4-1F8C-44BB-A5F0-C8C75D2D7F14}" type="slidenum">
              <a:rPr lang="fr-F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4963"/>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6613" y="1604963"/>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A69572D5-E3AF-40C0-8E7B-D9EB7F62E55C}" type="slidenum">
              <a:rPr lang="fr-F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idx="10"/>
          </p:nvPr>
        </p:nvSpPr>
        <p:spPr/>
        <p:txBody>
          <a:bodyPr/>
          <a:lstStyle>
            <a:lvl1pPr>
              <a:defRPr/>
            </a:lvl1pPr>
          </a:lstStyle>
          <a:p>
            <a:endParaRPr lang="fr-FR"/>
          </a:p>
        </p:txBody>
      </p:sp>
      <p:sp>
        <p:nvSpPr>
          <p:cNvPr id="8" name="Espace réservé du pied de page 7"/>
          <p:cNvSpPr>
            <a:spLocks noGrp="1"/>
          </p:cNvSpPr>
          <p:nvPr>
            <p:ph type="ftr" idx="11"/>
          </p:nvPr>
        </p:nvSpPr>
        <p:spPr/>
        <p:txBody>
          <a:bodyPr/>
          <a:lstStyle>
            <a:lvl1pPr>
              <a:defRPr/>
            </a:lvl1pPr>
          </a:lstStyle>
          <a:p>
            <a:endParaRPr lang="fr-FR"/>
          </a:p>
        </p:txBody>
      </p:sp>
      <p:sp>
        <p:nvSpPr>
          <p:cNvPr id="9" name="Espace réservé du numéro de diapositive 8"/>
          <p:cNvSpPr>
            <a:spLocks noGrp="1"/>
          </p:cNvSpPr>
          <p:nvPr>
            <p:ph type="sldNum" idx="12"/>
          </p:nvPr>
        </p:nvSpPr>
        <p:spPr/>
        <p:txBody>
          <a:bodyPr/>
          <a:lstStyle>
            <a:lvl1pPr>
              <a:defRPr/>
            </a:lvl1pPr>
          </a:lstStyle>
          <a:p>
            <a:fld id="{EBC5F1AC-C2A4-4941-86B6-5C69EA0E8E9A}" type="slidenum">
              <a:rPr lang="fr-F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p:txBody>
          <a:bodyPr/>
          <a:lstStyle>
            <a:lvl1pPr>
              <a:defRPr/>
            </a:lvl1pPr>
          </a:lstStyle>
          <a:p>
            <a:endParaRPr lang="fr-FR"/>
          </a:p>
        </p:txBody>
      </p:sp>
      <p:sp>
        <p:nvSpPr>
          <p:cNvPr id="4" name="Espace réservé du pied de page 3"/>
          <p:cNvSpPr>
            <a:spLocks noGrp="1"/>
          </p:cNvSpPr>
          <p:nvPr>
            <p:ph type="ftr" idx="11"/>
          </p:nvPr>
        </p:nvSpPr>
        <p:spPr/>
        <p:txBody>
          <a:bodyPr/>
          <a:lstStyle>
            <a:lvl1pPr>
              <a:defRPr/>
            </a:lvl1pPr>
          </a:lstStyle>
          <a:p>
            <a:endParaRPr lang="fr-FR"/>
          </a:p>
        </p:txBody>
      </p:sp>
      <p:sp>
        <p:nvSpPr>
          <p:cNvPr id="5" name="Espace réservé du numéro de diapositive 4"/>
          <p:cNvSpPr>
            <a:spLocks noGrp="1"/>
          </p:cNvSpPr>
          <p:nvPr>
            <p:ph type="sldNum" idx="12"/>
          </p:nvPr>
        </p:nvSpPr>
        <p:spPr/>
        <p:txBody>
          <a:bodyPr/>
          <a:lstStyle>
            <a:lvl1pPr>
              <a:defRPr/>
            </a:lvl1pPr>
          </a:lstStyle>
          <a:p>
            <a:fld id="{2458C19A-300E-449C-BBCD-71F47CC1D195}" type="slidenum">
              <a:rPr lang="fr-F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idx="10"/>
          </p:nvPr>
        </p:nvSpPr>
        <p:spPr/>
        <p:txBody>
          <a:bodyPr/>
          <a:lstStyle>
            <a:lvl1pPr>
              <a:defRPr/>
            </a:lvl1pPr>
          </a:lstStyle>
          <a:p>
            <a:endParaRPr lang="fr-FR"/>
          </a:p>
        </p:txBody>
      </p:sp>
      <p:sp>
        <p:nvSpPr>
          <p:cNvPr id="3" name="Espace réservé du pied de page 2"/>
          <p:cNvSpPr>
            <a:spLocks noGrp="1"/>
          </p:cNvSpPr>
          <p:nvPr>
            <p:ph type="ftr" idx="11"/>
          </p:nvPr>
        </p:nvSpPr>
        <p:spPr/>
        <p:txBody>
          <a:bodyPr/>
          <a:lstStyle>
            <a:lvl1pPr>
              <a:defRPr/>
            </a:lvl1pPr>
          </a:lstStyle>
          <a:p>
            <a:endParaRPr lang="fr-FR"/>
          </a:p>
        </p:txBody>
      </p:sp>
      <p:sp>
        <p:nvSpPr>
          <p:cNvPr id="4" name="Espace réservé du numéro de diapositive 3"/>
          <p:cNvSpPr>
            <a:spLocks noGrp="1"/>
          </p:cNvSpPr>
          <p:nvPr>
            <p:ph type="sldNum" idx="12"/>
          </p:nvPr>
        </p:nvSpPr>
        <p:spPr/>
        <p:txBody>
          <a:bodyPr/>
          <a:lstStyle>
            <a:lvl1pPr>
              <a:defRPr/>
            </a:lvl1pPr>
          </a:lstStyle>
          <a:p>
            <a:fld id="{DBE8DDBB-F50A-4D14-BD27-1DDBD865CFE1}" type="slidenum">
              <a:rPr lang="fr-F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CC33B8B3-9DC8-4EC2-BE86-71CDD5AF3087}" type="slidenum">
              <a:rPr lang="fr-F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D9F8B3DF-38BE-4374-AF3A-EC7AC9236DF1}" type="slidenum">
              <a:rPr lang="fr-F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8981C7D7-E781-496A-A453-A2087D976C15}" type="slidenum">
              <a:rPr lang="fr-F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90600"/>
            <a:ext cx="2055813" cy="5138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990600"/>
            <a:ext cx="6019800" cy="5138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6B1662A2-222E-40EC-B73A-5BD55A0B6C8B}" type="slidenum">
              <a:rPr lang="fr-F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685800" y="990600"/>
            <a:ext cx="7770813" cy="1370013"/>
          </a:xfrm>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a:xfrm>
            <a:off x="685800" y="6248400"/>
            <a:ext cx="1903413" cy="455613"/>
          </a:xfrm>
        </p:spPr>
        <p:txBody>
          <a:bodyPr/>
          <a:lstStyle>
            <a:lvl1pPr>
              <a:defRPr/>
            </a:lvl1pPr>
          </a:lstStyle>
          <a:p>
            <a:endParaRPr lang="fr-FR"/>
          </a:p>
        </p:txBody>
      </p:sp>
      <p:sp>
        <p:nvSpPr>
          <p:cNvPr id="4" name="Espace réservé du pied de page 3"/>
          <p:cNvSpPr>
            <a:spLocks noGrp="1"/>
          </p:cNvSpPr>
          <p:nvPr>
            <p:ph type="ftr" idx="11"/>
          </p:nvPr>
        </p:nvSpPr>
        <p:spPr>
          <a:xfrm>
            <a:off x="3124200" y="6248400"/>
            <a:ext cx="2894013" cy="455613"/>
          </a:xfrm>
        </p:spPr>
        <p:txBody>
          <a:bodyPr/>
          <a:lstStyle>
            <a:lvl1pPr>
              <a:defRPr/>
            </a:lvl1pPr>
          </a:lstStyle>
          <a:p>
            <a:endParaRPr lang="fr-FR"/>
          </a:p>
        </p:txBody>
      </p:sp>
      <p:sp>
        <p:nvSpPr>
          <p:cNvPr id="5" name="Espace réservé du numéro de diapositive 4"/>
          <p:cNvSpPr>
            <a:spLocks noGrp="1"/>
          </p:cNvSpPr>
          <p:nvPr>
            <p:ph type="sldNum" idx="12"/>
          </p:nvPr>
        </p:nvSpPr>
        <p:spPr>
          <a:xfrm>
            <a:off x="6553200" y="6248400"/>
            <a:ext cx="1903413" cy="455613"/>
          </a:xfrm>
        </p:spPr>
        <p:txBody>
          <a:bodyPr/>
          <a:lstStyle>
            <a:lvl1pPr>
              <a:defRPr/>
            </a:lvl1pPr>
          </a:lstStyle>
          <a:p>
            <a:fld id="{1804A415-CA3E-49DA-B77E-318F00BE132A}" type="slidenum">
              <a:rPr lang="fr-F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tile tx="0" ty="0" sx="100000" sy="100000" flip="none" algn="tl"/>
        </a:blip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title"/>
          </p:nvPr>
        </p:nvSpPr>
        <p:spPr bwMode="auto">
          <a:xfrm>
            <a:off x="685800" y="990600"/>
            <a:ext cx="7770813" cy="1370013"/>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p>
            <a:pPr lvl="0"/>
            <a:r>
              <a:rPr lang="en-GB" smtClean="0"/>
              <a:t>Cliquez pour éditer le format du texte-titre</a:t>
            </a:r>
          </a:p>
        </p:txBody>
      </p:sp>
      <p:sp>
        <p:nvSpPr>
          <p:cNvPr id="2050" name="Rectangle 2"/>
          <p:cNvSpPr>
            <a:spLocks noGrp="1" noChangeArrowheads="1"/>
          </p:cNvSpPr>
          <p:nvPr>
            <p:ph type="dt"/>
          </p:nvPr>
        </p:nvSpPr>
        <p:spPr bwMode="auto">
          <a:xfrm>
            <a:off x="685800" y="6248400"/>
            <a:ext cx="1903413"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tabLst>
                <a:tab pos="723900" algn="l"/>
                <a:tab pos="1447800" algn="l"/>
              </a:tabLst>
              <a:defRPr sz="1200">
                <a:solidFill>
                  <a:srgbClr val="000000"/>
                </a:solidFill>
                <a:latin typeface="+mn-lt"/>
              </a:defRPr>
            </a:lvl1pPr>
          </a:lstStyle>
          <a:p>
            <a:endParaRPr lang="fr-FR"/>
          </a:p>
        </p:txBody>
      </p:sp>
      <p:sp>
        <p:nvSpPr>
          <p:cNvPr id="2051" name="Rectangle 3"/>
          <p:cNvSpPr>
            <a:spLocks noGrp="1" noChangeArrowheads="1"/>
          </p:cNvSpPr>
          <p:nvPr>
            <p:ph type="ftr"/>
          </p:nvPr>
        </p:nvSpPr>
        <p:spPr bwMode="auto">
          <a:xfrm>
            <a:off x="3124200" y="6248400"/>
            <a:ext cx="2894013"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a:tabLst>
                <a:tab pos="723900" algn="l"/>
                <a:tab pos="1447800" algn="l"/>
                <a:tab pos="2171700" algn="l"/>
                <a:tab pos="2895600" algn="l"/>
              </a:tabLst>
              <a:defRPr sz="1200">
                <a:solidFill>
                  <a:srgbClr val="000000"/>
                </a:solidFill>
                <a:latin typeface="+mn-lt"/>
              </a:defRPr>
            </a:lvl1pPr>
          </a:lstStyle>
          <a:p>
            <a:endParaRPr lang="fr-FR"/>
          </a:p>
        </p:txBody>
      </p:sp>
      <p:sp>
        <p:nvSpPr>
          <p:cNvPr id="2052" name="Rectangle 4"/>
          <p:cNvSpPr>
            <a:spLocks noGrp="1" noChangeArrowheads="1"/>
          </p:cNvSpPr>
          <p:nvPr>
            <p:ph type="sldNum"/>
          </p:nvPr>
        </p:nvSpPr>
        <p:spPr bwMode="auto">
          <a:xfrm>
            <a:off x="6553200" y="6248400"/>
            <a:ext cx="1903413"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tabLst>
                <a:tab pos="723900" algn="l"/>
                <a:tab pos="1447800" algn="l"/>
              </a:tabLst>
              <a:defRPr sz="1200">
                <a:solidFill>
                  <a:srgbClr val="000000"/>
                </a:solidFill>
                <a:latin typeface="+mn-lt"/>
              </a:defRPr>
            </a:lvl1pPr>
          </a:lstStyle>
          <a:p>
            <a:fld id="{2F4DA751-1F10-406F-8DBD-FE21E18A890A}" type="slidenum">
              <a:rPr lang="fr-FR"/>
              <a:pPr/>
              <a:t>‹N°›</a:t>
            </a:fld>
            <a:endParaRPr lang="fr-FR"/>
          </a:p>
        </p:txBody>
      </p:sp>
      <p:sp>
        <p:nvSpPr>
          <p:cNvPr id="2053" name="AutoShape 5"/>
          <p:cNvSpPr>
            <a:spLocks noChangeArrowheads="1"/>
          </p:cNvSpPr>
          <p:nvPr/>
        </p:nvSpPr>
        <p:spPr bwMode="auto">
          <a:xfrm>
            <a:off x="685800" y="2393950"/>
            <a:ext cx="77724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rgbClr val="CC0000"/>
          </a:solidFill>
          <a:ln w="9360">
            <a:solidFill>
              <a:srgbClr val="CC0000"/>
            </a:solidFill>
            <a:round/>
            <a:headEnd/>
            <a:tailEnd/>
          </a:ln>
          <a:effectLst/>
        </p:spPr>
        <p:txBody>
          <a:bodyPr wrap="none" anchor="ctr"/>
          <a:lstStyle/>
          <a:p>
            <a:endParaRPr lang="fr-FR"/>
          </a:p>
        </p:txBody>
      </p:sp>
      <p:sp>
        <p:nvSpPr>
          <p:cNvPr id="2054" name="Rectangle 6"/>
          <p:cNvSpPr>
            <a:spLocks noGrp="1" noChangeArrowheads="1"/>
          </p:cNvSpPr>
          <p:nvPr>
            <p:ph type="body" idx="1"/>
          </p:nvPr>
        </p:nvSpPr>
        <p:spPr bwMode="auto">
          <a:xfrm>
            <a:off x="457200" y="1604963"/>
            <a:ext cx="8228013"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a:p>
            <a:pPr lvl="4"/>
            <a:r>
              <a:rPr lang="en-GB" smtClean="0"/>
              <a:t>Huitième niveau de plan</a:t>
            </a:r>
          </a:p>
          <a:p>
            <a:pPr lvl="4"/>
            <a:r>
              <a:rPr lang="en-GB" smtClean="0"/>
              <a:t>Neuvième niveau de plan</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449263" rtl="0" fontAlgn="base">
        <a:spcBef>
          <a:spcPct val="0"/>
        </a:spcBef>
        <a:spcAft>
          <a:spcPct val="0"/>
        </a:spcAft>
        <a:buClr>
          <a:srgbClr val="000000"/>
        </a:buClr>
        <a:buSzPct val="100000"/>
        <a:buFont typeface="Times New Roman" pitchFamily="16" charset="0"/>
        <a:defRPr sz="3800">
          <a:solidFill>
            <a:srgbClr val="000000"/>
          </a:solidFill>
          <a:latin typeface="+mj-lt"/>
          <a:ea typeface="+mj-ea"/>
          <a:cs typeface="+mj-cs"/>
        </a:defRPr>
      </a:lvl1pPr>
      <a:lvl2pPr marL="742950" indent="-28575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2pPr>
      <a:lvl3pPr marL="1143000" indent="-22860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3pPr>
      <a:lvl4pPr marL="1600200" indent="-22860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4pPr>
      <a:lvl5pPr marL="2057400" indent="-22860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5pPr>
      <a:lvl6pPr marL="2514600" indent="-22860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6pPr>
      <a:lvl7pPr marL="2971800" indent="-22860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7pPr>
      <a:lvl8pPr marL="3429000" indent="-22860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8pPr>
      <a:lvl9pPr marL="3886200" indent="-228600" algn="l" defTabSz="449263" rtl="0" fontAlgn="base">
        <a:spcBef>
          <a:spcPct val="0"/>
        </a:spcBef>
        <a:spcAft>
          <a:spcPct val="0"/>
        </a:spcAft>
        <a:buClr>
          <a:srgbClr val="000000"/>
        </a:buClr>
        <a:buSzPct val="100000"/>
        <a:buFont typeface="Times New Roman" pitchFamily="16" charset="0"/>
        <a:defRPr sz="3800">
          <a:solidFill>
            <a:srgbClr val="000000"/>
          </a:solidFill>
          <a:latin typeface="Verdana" pitchFamily="32" charset="0"/>
          <a:ea typeface="MS Gothic" charset="-128"/>
        </a:defRPr>
      </a:lvl9pPr>
    </p:titleStyle>
    <p:bodyStyle>
      <a:lvl1pPr marL="342900" indent="-342900" algn="l" defTabSz="449263" rtl="0" fontAlgn="base">
        <a:spcBef>
          <a:spcPts val="750"/>
        </a:spcBef>
        <a:spcAft>
          <a:spcPct val="0"/>
        </a:spcAft>
        <a:buClr>
          <a:srgbClr val="000000"/>
        </a:buClr>
        <a:buSzPct val="100000"/>
        <a:buFont typeface="Times New Roman" pitchFamily="16" charset="0"/>
        <a:defRPr sz="3000">
          <a:solidFill>
            <a:srgbClr val="000000"/>
          </a:solidFill>
          <a:latin typeface="+mn-lt"/>
          <a:ea typeface="+mn-ea"/>
          <a:cs typeface="+mn-cs"/>
        </a:defRPr>
      </a:lvl1pPr>
      <a:lvl2pPr marL="742950" indent="-285750" algn="l" defTabSz="449263" rtl="0" fontAlgn="base">
        <a:spcBef>
          <a:spcPts val="650"/>
        </a:spcBef>
        <a:spcAft>
          <a:spcPct val="0"/>
        </a:spcAft>
        <a:buClr>
          <a:srgbClr val="000000"/>
        </a:buClr>
        <a:buSzPct val="100000"/>
        <a:buFont typeface="Times New Roman" pitchFamily="16" charset="0"/>
        <a:defRPr sz="2600">
          <a:solidFill>
            <a:srgbClr val="000000"/>
          </a:solidFill>
          <a:latin typeface="+mn-lt"/>
          <a:ea typeface="+mn-ea"/>
        </a:defRPr>
      </a:lvl2pPr>
      <a:lvl3pPr marL="1143000" indent="-228600" algn="l" defTabSz="449263" rtl="0" fontAlgn="base">
        <a:spcBef>
          <a:spcPts val="575"/>
        </a:spcBef>
        <a:spcAft>
          <a:spcPct val="0"/>
        </a:spcAft>
        <a:buClr>
          <a:srgbClr val="000000"/>
        </a:buClr>
        <a:buSzPct val="100000"/>
        <a:buFont typeface="Times New Roman" pitchFamily="16" charset="0"/>
        <a:defRPr sz="2300">
          <a:solidFill>
            <a:srgbClr val="000000"/>
          </a:solidFill>
          <a:latin typeface="+mn-lt"/>
          <a:ea typeface="+mn-ea"/>
        </a:defRPr>
      </a:lvl3pPr>
      <a:lvl4pPr marL="1600200" indent="-228600" algn="l" defTabSz="449263"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defRPr>
      </a:lvl4pPr>
      <a:lvl5pPr marL="2057400" indent="-228600" algn="l" defTabSz="449263" rtl="0" fontAlgn="base">
        <a:spcBef>
          <a:spcPts val="625"/>
        </a:spcBef>
        <a:spcAft>
          <a:spcPct val="0"/>
        </a:spcAft>
        <a:buClr>
          <a:srgbClr val="000000"/>
        </a:buClr>
        <a:buSzPct val="100000"/>
        <a:buFont typeface="Times New Roman" pitchFamily="16" charset="0"/>
        <a:defRPr sz="2000">
          <a:solidFill>
            <a:srgbClr val="000000"/>
          </a:solidFill>
          <a:latin typeface="+mn-lt"/>
          <a:ea typeface="+mn-ea"/>
        </a:defRPr>
      </a:lvl5pPr>
      <a:lvl6pPr marL="2514600" indent="-228600" algn="l" defTabSz="449263" rtl="0" fontAlgn="base">
        <a:spcBef>
          <a:spcPts val="625"/>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a:spcBef>
          <a:spcPts val="625"/>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a:spcBef>
          <a:spcPts val="625"/>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a:spcBef>
          <a:spcPts val="625"/>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a:xfrm>
            <a:off x="323850" y="536575"/>
            <a:ext cx="3743325" cy="1739900"/>
          </a:xfrm>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3600" b="1">
                <a:latin typeface="Kristen ITC" pitchFamily="64" charset="0"/>
              </a:rPr>
              <a:t>Recette de bonheur...</a:t>
            </a:r>
            <a:br>
              <a:rPr lang="fr-FR" sz="3600" b="1">
                <a:latin typeface="Kristen ITC" pitchFamily="64" charset="0"/>
              </a:rPr>
            </a:br>
            <a:r>
              <a:rPr lang="fr-FR" sz="3600" b="1">
                <a:latin typeface="Kristen ITC" pitchFamily="64" charset="0"/>
              </a:rPr>
              <a:t>à bas prix.</a:t>
            </a:r>
          </a:p>
        </p:txBody>
      </p:sp>
      <p:pic>
        <p:nvPicPr>
          <p:cNvPr id="4098" name="Picture 2"/>
          <p:cNvPicPr>
            <a:picLocks noChangeAspect="1" noChangeArrowheads="1"/>
          </p:cNvPicPr>
          <p:nvPr/>
        </p:nvPicPr>
        <p:blipFill>
          <a:blip r:embed="rId4" cstate="print"/>
          <a:srcRect/>
          <a:stretch>
            <a:fillRect/>
          </a:stretch>
        </p:blipFill>
        <p:spPr bwMode="auto">
          <a:xfrm>
            <a:off x="4575175" y="139700"/>
            <a:ext cx="4408488" cy="6597650"/>
          </a:xfrm>
          <a:prstGeom prst="rect">
            <a:avLst/>
          </a:prstGeom>
          <a:noFill/>
          <a:ln w="9525">
            <a:noFill/>
            <a:round/>
            <a:headEnd/>
            <a:tailEnd/>
          </a:ln>
          <a:effectLst/>
        </p:spPr>
      </p:pic>
      <p:sp>
        <p:nvSpPr>
          <p:cNvPr id="4099" name="Rectangle 3"/>
          <p:cNvSpPr>
            <a:spLocks noChangeArrowheads="1"/>
          </p:cNvSpPr>
          <p:nvPr/>
        </p:nvSpPr>
        <p:spPr bwMode="auto">
          <a:xfrm>
            <a:off x="539750" y="3500438"/>
            <a:ext cx="3743325" cy="1296987"/>
          </a:xfrm>
          <a:prstGeom prst="rect">
            <a:avLst/>
          </a:prstGeom>
          <a:noFill/>
          <a:ln w="9525">
            <a:noFill/>
            <a:round/>
            <a:headEnd/>
            <a:tailEnd/>
          </a:ln>
          <a:effectLst/>
        </p:spPr>
        <p:txBody>
          <a:bodyPr lIns="90000" tIns="46800" rIns="90000" bIns="46800" anchor="b"/>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600" b="1">
                <a:solidFill>
                  <a:srgbClr val="000000"/>
                </a:solidFill>
                <a:latin typeface="Verdana" pitchFamily="32" charset="0"/>
              </a:rPr>
              <a:t/>
            </a:r>
            <a:br>
              <a:rPr lang="fr-FR" sz="600" b="1">
                <a:solidFill>
                  <a:srgbClr val="000000"/>
                </a:solidFill>
                <a:latin typeface="Verdana" pitchFamily="32" charset="0"/>
              </a:rPr>
            </a:br>
            <a:r>
              <a:rPr lang="fr-FR" sz="3600" b="1">
                <a:solidFill>
                  <a:srgbClr val="000000"/>
                </a:solidFill>
                <a:latin typeface="Kristen ITC" pitchFamily="64" charset="0"/>
              </a:rPr>
              <a:t>Et Soyez heureux !!! </a:t>
            </a:r>
          </a:p>
        </p:txBody>
      </p:sp>
    </p:spTree>
  </p:cSld>
  <p:clrMapOvr>
    <a:masterClrMapping/>
  </p:clrMapOvr>
  <p:transition>
    <p:sndAc>
      <p:stSnd loop="1">
        <p:snd r:embed="rId3" name="Wassiye.wav"/>
      </p:stSnd>
    </p:sndAc>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subTitle"/>
          </p:nvPr>
        </p:nvSpPr>
        <p:spPr>
          <a:xfrm>
            <a:off x="684213" y="2852738"/>
            <a:ext cx="7773987" cy="2952750"/>
          </a:xfrm>
          <a:ln/>
        </p:spPr>
        <p:txBody>
          <a:bodyPr anchor="t"/>
          <a:lstStyle/>
          <a:p>
            <a:pPr>
              <a:spcBef>
                <a:spcPts val="7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800" b="1">
                <a:latin typeface="Kristen ITC" pitchFamily="64" charset="0"/>
              </a:rPr>
              <a:t>COMMENT RESTER JEUNE ... . </a:t>
            </a:r>
            <a:br>
              <a:rPr lang="fr-FR" sz="2800" b="1">
                <a:latin typeface="Kristen ITC" pitchFamily="64" charset="0"/>
              </a:rPr>
            </a:br>
            <a:r>
              <a:rPr lang="fr-FR" sz="2800" b="1">
                <a:latin typeface="Kristen ITC" pitchFamily="64" charset="0"/>
              </a:rPr>
              <a:t>  </a:t>
            </a:r>
            <a:br>
              <a:rPr lang="fr-FR" sz="2800" b="1">
                <a:latin typeface="Kristen ITC" pitchFamily="64" charset="0"/>
              </a:rPr>
            </a:br>
            <a:r>
              <a:rPr lang="fr-FR" sz="2800" b="1">
                <a:latin typeface="Kristen ITC" pitchFamily="64" charset="0"/>
              </a:rPr>
              <a:t>1.  Au diable les chiffres superflus... </a:t>
            </a:r>
            <a:br>
              <a:rPr lang="fr-FR" sz="2800" b="1">
                <a:latin typeface="Kristen ITC" pitchFamily="64" charset="0"/>
              </a:rPr>
            </a:br>
            <a:r>
              <a:rPr lang="fr-FR" sz="2800" b="1">
                <a:latin typeface="Kristen ITC" pitchFamily="64" charset="0"/>
              </a:rPr>
              <a:t>     Y compris âge, poids et taille. </a:t>
            </a:r>
            <a:br>
              <a:rPr lang="fr-FR" sz="2800" b="1">
                <a:latin typeface="Kristen ITC" pitchFamily="64" charset="0"/>
              </a:rPr>
            </a:br>
            <a:r>
              <a:rPr lang="fr-FR" sz="2800" b="1">
                <a:latin typeface="Kristen ITC" pitchFamily="64" charset="0"/>
              </a:rPr>
              <a:t>     Laissez les médecins s'en préoccuper.</a:t>
            </a:r>
          </a:p>
          <a:p>
            <a:pPr>
              <a:spcBef>
                <a:spcPts val="7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800" b="1">
                <a:latin typeface="Kristen ITC" pitchFamily="64" charset="0"/>
              </a:rPr>
              <a:t>     C'est pour ça que vous les payez.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a:xfrm>
            <a:off x="5199063" y="2565400"/>
            <a:ext cx="3743325" cy="3754438"/>
          </a:xfrm>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3200" b="1">
                <a:latin typeface="Kristen ITC" pitchFamily="64" charset="0"/>
              </a:rPr>
              <a:t>2.  Ne gardez que vos amis joyeux.</a:t>
            </a:r>
            <a:br>
              <a:rPr lang="fr-FR" sz="3200" b="1">
                <a:latin typeface="Kristen ITC" pitchFamily="64" charset="0"/>
              </a:rPr>
            </a:br>
            <a:r>
              <a:rPr lang="fr-FR" sz="3200" b="1">
                <a:latin typeface="Kristen ITC" pitchFamily="64" charset="0"/>
              </a:rPr>
              <a:t>Les râleurs vous dépriment. </a:t>
            </a:r>
            <a:br>
              <a:rPr lang="fr-FR" sz="3200" b="1">
                <a:latin typeface="Kristen ITC" pitchFamily="64" charset="0"/>
              </a:rPr>
            </a:br>
            <a:r>
              <a:rPr lang="fr-FR" sz="3200" b="1">
                <a:latin typeface="Kristen ITC" pitchFamily="64" charset="0"/>
              </a:rPr>
              <a:t>(Gardez ça en tête si vous êtes l'un d'eux!) </a:t>
            </a:r>
          </a:p>
        </p:txBody>
      </p:sp>
      <p:sp>
        <p:nvSpPr>
          <p:cNvPr id="6146" name="Rectangle 2"/>
          <p:cNvSpPr>
            <a:spLocks noChangeArrowheads="1"/>
          </p:cNvSpPr>
          <p:nvPr/>
        </p:nvSpPr>
        <p:spPr bwMode="auto">
          <a:xfrm>
            <a:off x="0" y="1838325"/>
            <a:ext cx="9144000" cy="1588"/>
          </a:xfrm>
          <a:prstGeom prst="rect">
            <a:avLst/>
          </a:prstGeom>
          <a:noFill/>
          <a:ln w="9525">
            <a:noFill/>
            <a:round/>
            <a:headEnd/>
            <a:tailEnd/>
          </a:ln>
          <a:effectLst/>
        </p:spPr>
        <p:txBody>
          <a:bodyPr wrap="none" anchor="ctr"/>
          <a:lstStyle/>
          <a:p>
            <a:endParaRPr lang="fr-FR"/>
          </a:p>
        </p:txBody>
      </p:sp>
      <p:pic>
        <p:nvPicPr>
          <p:cNvPr id="6147" name="Picture 3"/>
          <p:cNvPicPr>
            <a:picLocks noChangeAspect="1" noChangeArrowheads="1"/>
          </p:cNvPicPr>
          <p:nvPr/>
        </p:nvPicPr>
        <p:blipFill>
          <a:blip r:embed="rId3" cstate="print"/>
          <a:srcRect/>
          <a:stretch>
            <a:fillRect/>
          </a:stretch>
        </p:blipFill>
        <p:spPr bwMode="auto">
          <a:xfrm>
            <a:off x="198438" y="104775"/>
            <a:ext cx="4957762" cy="6597650"/>
          </a:xfrm>
          <a:prstGeom prst="rect">
            <a:avLst/>
          </a:prstGeom>
          <a:noFill/>
          <a:ln w="9525">
            <a:noFill/>
            <a:round/>
            <a:headEnd/>
            <a:tailEnd/>
          </a:ln>
          <a:effec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a:xfrm>
            <a:off x="250825" y="828675"/>
            <a:ext cx="3960813" cy="5689600"/>
          </a:xfrm>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400" b="1">
                <a:latin typeface="Kristen ITC" pitchFamily="64" charset="0"/>
              </a:rPr>
              <a:t>3.  Continuez à apprendre: </a:t>
            </a:r>
            <a:br>
              <a:rPr lang="fr-FR" sz="2400" b="1">
                <a:latin typeface="Kristen ITC" pitchFamily="64" charset="0"/>
              </a:rPr>
            </a:br>
            <a:r>
              <a:rPr lang="fr-FR" sz="2400" b="1">
                <a:latin typeface="Kristen ITC" pitchFamily="64" charset="0"/>
              </a:rPr>
              <a:t>Apprenez toujours plus sur les ordinateurs, les travaux manuels, le jardinage, qu'importe. </a:t>
            </a:r>
            <a:br>
              <a:rPr lang="fr-FR" sz="2400" b="1">
                <a:latin typeface="Kristen ITC" pitchFamily="64" charset="0"/>
              </a:rPr>
            </a:br>
            <a:r>
              <a:rPr lang="fr-FR" sz="2400" b="1">
                <a:latin typeface="Kristen ITC" pitchFamily="64" charset="0"/>
              </a:rPr>
              <a:t>Ne laissez jamais votre cerveau au repos. 'Un esprit vacant est l'atelier du diable.' </a:t>
            </a:r>
            <a:br>
              <a:rPr lang="fr-FR" sz="2400" b="1">
                <a:latin typeface="Kristen ITC" pitchFamily="64" charset="0"/>
              </a:rPr>
            </a:br>
            <a:r>
              <a:rPr lang="fr-FR" sz="2400" b="1">
                <a:latin typeface="Kristen ITC" pitchFamily="64" charset="0"/>
              </a:rPr>
              <a:t>Et le diable s'appelle Alzheimer! </a:t>
            </a:r>
            <a:br>
              <a:rPr lang="fr-FR" sz="2400" b="1">
                <a:latin typeface="Kristen ITC" pitchFamily="64" charset="0"/>
              </a:rPr>
            </a:br>
            <a:r>
              <a:rPr lang="fr-FR" sz="2400" b="1">
                <a:latin typeface="Kristen ITC" pitchFamily="64" charset="0"/>
              </a:rPr>
              <a:t/>
            </a:r>
            <a:br>
              <a:rPr lang="fr-FR" sz="2400" b="1">
                <a:latin typeface="Kristen ITC" pitchFamily="64" charset="0"/>
              </a:rPr>
            </a:br>
            <a:r>
              <a:rPr lang="fr-FR" sz="2400" b="1">
                <a:latin typeface="Kristen ITC" pitchFamily="64" charset="0"/>
              </a:rPr>
              <a:t>4.  Appréciez les choses simples </a:t>
            </a:r>
          </a:p>
        </p:txBody>
      </p:sp>
      <p:sp>
        <p:nvSpPr>
          <p:cNvPr id="7170" name="Rectangle 2"/>
          <p:cNvSpPr>
            <a:spLocks noChangeArrowheads="1"/>
          </p:cNvSpPr>
          <p:nvPr/>
        </p:nvSpPr>
        <p:spPr bwMode="auto">
          <a:xfrm>
            <a:off x="0" y="1838325"/>
            <a:ext cx="9144000" cy="1588"/>
          </a:xfrm>
          <a:prstGeom prst="rect">
            <a:avLst/>
          </a:prstGeom>
          <a:noFill/>
          <a:ln w="9525">
            <a:noFill/>
            <a:round/>
            <a:headEnd/>
            <a:tailEnd/>
          </a:ln>
          <a:effectLst/>
        </p:spPr>
        <p:txBody>
          <a:bodyPr wrap="none" anchor="ctr"/>
          <a:lstStyle/>
          <a:p>
            <a:endParaRPr lang="fr-FR"/>
          </a:p>
        </p:txBody>
      </p:sp>
      <p:sp>
        <p:nvSpPr>
          <p:cNvPr id="7171" name="Rectangle 3"/>
          <p:cNvSpPr>
            <a:spLocks noChangeArrowheads="1"/>
          </p:cNvSpPr>
          <p:nvPr/>
        </p:nvSpPr>
        <p:spPr bwMode="auto">
          <a:xfrm>
            <a:off x="0" y="1743075"/>
            <a:ext cx="9144000" cy="1588"/>
          </a:xfrm>
          <a:prstGeom prst="rect">
            <a:avLst/>
          </a:prstGeom>
          <a:noFill/>
          <a:ln w="9525">
            <a:noFill/>
            <a:round/>
            <a:headEnd/>
            <a:tailEnd/>
          </a:ln>
          <a:effectLst/>
        </p:spPr>
        <p:txBody>
          <a:bodyPr wrap="none" anchor="ctr"/>
          <a:lstStyle/>
          <a:p>
            <a:endParaRPr lang="fr-FR"/>
          </a:p>
        </p:txBody>
      </p:sp>
      <p:pic>
        <p:nvPicPr>
          <p:cNvPr id="7172" name="Picture 4"/>
          <p:cNvPicPr>
            <a:picLocks noChangeAspect="1" noChangeArrowheads="1"/>
          </p:cNvPicPr>
          <p:nvPr/>
        </p:nvPicPr>
        <p:blipFill>
          <a:blip r:embed="rId3" cstate="print"/>
          <a:srcRect/>
          <a:stretch>
            <a:fillRect/>
          </a:stretch>
        </p:blipFill>
        <p:spPr bwMode="auto">
          <a:xfrm>
            <a:off x="4303713" y="96838"/>
            <a:ext cx="4678362" cy="6597650"/>
          </a:xfrm>
          <a:prstGeom prst="rect">
            <a:avLst/>
          </a:prstGeom>
          <a:noFill/>
          <a:ln w="9525">
            <a:noFill/>
            <a:round/>
            <a:headEnd/>
            <a:tailEnd/>
          </a:ln>
          <a:effec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nvSpPr>
        <p:spPr bwMode="auto">
          <a:xfrm>
            <a:off x="0" y="1838325"/>
            <a:ext cx="9144000" cy="1588"/>
          </a:xfrm>
          <a:prstGeom prst="rect">
            <a:avLst/>
          </a:prstGeom>
          <a:noFill/>
          <a:ln w="9525">
            <a:noFill/>
            <a:round/>
            <a:headEnd/>
            <a:tailEnd/>
          </a:ln>
          <a:effectLst/>
        </p:spPr>
        <p:txBody>
          <a:bodyPr wrap="none" anchor="ctr"/>
          <a:lstStyle/>
          <a:p>
            <a:endParaRPr lang="fr-FR"/>
          </a:p>
        </p:txBody>
      </p:sp>
      <p:sp>
        <p:nvSpPr>
          <p:cNvPr id="8194" name="Rectangle 2"/>
          <p:cNvSpPr>
            <a:spLocks noChangeArrowheads="1"/>
          </p:cNvSpPr>
          <p:nvPr/>
        </p:nvSpPr>
        <p:spPr bwMode="auto">
          <a:xfrm>
            <a:off x="0" y="1590675"/>
            <a:ext cx="9144000" cy="1588"/>
          </a:xfrm>
          <a:prstGeom prst="rect">
            <a:avLst/>
          </a:prstGeom>
          <a:noFill/>
          <a:ln w="9525">
            <a:noFill/>
            <a:round/>
            <a:headEnd/>
            <a:tailEnd/>
          </a:ln>
          <a:effectLst/>
        </p:spPr>
        <p:txBody>
          <a:bodyPr wrap="none" anchor="ctr"/>
          <a:lstStyle/>
          <a:p>
            <a:endParaRPr lang="fr-FR"/>
          </a:p>
        </p:txBody>
      </p:sp>
      <p:pic>
        <p:nvPicPr>
          <p:cNvPr id="8195" name="Picture 3"/>
          <p:cNvPicPr>
            <a:picLocks noChangeAspect="1" noChangeArrowheads="1"/>
          </p:cNvPicPr>
          <p:nvPr/>
        </p:nvPicPr>
        <p:blipFill>
          <a:blip r:embed="rId3" cstate="print"/>
          <a:srcRect/>
          <a:stretch>
            <a:fillRect/>
          </a:stretch>
        </p:blipFill>
        <p:spPr bwMode="auto">
          <a:xfrm>
            <a:off x="2411413" y="136525"/>
            <a:ext cx="4802187" cy="6597650"/>
          </a:xfrm>
          <a:prstGeom prst="rect">
            <a:avLst/>
          </a:prstGeom>
          <a:noFill/>
          <a:ln w="9525">
            <a:noFill/>
            <a:round/>
            <a:headEnd/>
            <a:tailEnd/>
          </a:ln>
          <a:effectLst/>
        </p:spPr>
      </p:pic>
      <p:sp>
        <p:nvSpPr>
          <p:cNvPr id="8196" name="Rectangle 4"/>
          <p:cNvSpPr>
            <a:spLocks noChangeArrowheads="1"/>
          </p:cNvSpPr>
          <p:nvPr/>
        </p:nvSpPr>
        <p:spPr bwMode="auto">
          <a:xfrm>
            <a:off x="0" y="5267325"/>
            <a:ext cx="9144000" cy="1588"/>
          </a:xfrm>
          <a:prstGeom prst="rect">
            <a:avLst/>
          </a:prstGeom>
          <a:noFill/>
          <a:ln w="9525">
            <a:noFill/>
            <a:round/>
            <a:headEnd/>
            <a:tailEnd/>
          </a:ln>
          <a:effectLst/>
        </p:spPr>
        <p:txBody>
          <a:bodyPr wrap="none" anchor="ctr"/>
          <a:lstStyle/>
          <a:p>
            <a:endParaRPr lang="fr-FR"/>
          </a:p>
        </p:txBody>
      </p:sp>
      <p:sp>
        <p:nvSpPr>
          <p:cNvPr id="8197" name="Rectangle 5"/>
          <p:cNvSpPr>
            <a:spLocks noChangeArrowheads="1"/>
          </p:cNvSpPr>
          <p:nvPr/>
        </p:nvSpPr>
        <p:spPr bwMode="auto">
          <a:xfrm>
            <a:off x="6804025" y="3209925"/>
            <a:ext cx="2016125" cy="3386138"/>
          </a:xfrm>
          <a:prstGeom prst="rect">
            <a:avLst/>
          </a:prstGeom>
          <a:noFill/>
          <a:ln w="9525">
            <a:noFill/>
            <a:round/>
            <a:headEnd/>
            <a:tailEnd/>
          </a:ln>
          <a:effectLst/>
        </p:spPr>
        <p:txBody>
          <a:bodyPr lIns="90000" tIns="46800" rIns="90000" bIns="46800" anchor="ctr">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400" b="1">
                <a:solidFill>
                  <a:srgbClr val="000000"/>
                </a:solidFill>
                <a:latin typeface="Kristen ITC" pitchFamily="64" charset="0"/>
              </a:rPr>
              <a:t>Et si vous avez un ami qui vous fait rire, passez des heures et des heures avec elle/lui! </a:t>
            </a:r>
          </a:p>
        </p:txBody>
      </p:sp>
      <p:sp>
        <p:nvSpPr>
          <p:cNvPr id="8198" name="Rectangle 6"/>
          <p:cNvSpPr>
            <a:spLocks noChangeArrowheads="1"/>
          </p:cNvSpPr>
          <p:nvPr/>
        </p:nvSpPr>
        <p:spPr bwMode="auto">
          <a:xfrm>
            <a:off x="250825" y="2852738"/>
            <a:ext cx="3133725" cy="2227262"/>
          </a:xfrm>
          <a:prstGeom prst="rect">
            <a:avLst/>
          </a:prstGeom>
          <a:noFill/>
          <a:ln w="9525">
            <a:noFill/>
            <a:round/>
            <a:headEnd/>
            <a:tailEnd/>
          </a:ln>
          <a:effectLst/>
        </p:spPr>
        <p:txBody>
          <a:bodyPr lIns="90000" tIns="46800" rIns="90000" bIns="46800" anchor="ctr">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800" b="1">
                <a:solidFill>
                  <a:srgbClr val="000000"/>
                </a:solidFill>
                <a:latin typeface="Kristen ITC" pitchFamily="64" charset="0"/>
              </a:rPr>
              <a:t>5.  Riez souvent, longtemps et fort. Riez jusqu'à avoir le souffle coupé. </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0" y="1838325"/>
            <a:ext cx="9144000" cy="1588"/>
          </a:xfrm>
          <a:prstGeom prst="rect">
            <a:avLst/>
          </a:prstGeom>
          <a:noFill/>
          <a:ln w="9525">
            <a:noFill/>
            <a:round/>
            <a:headEnd/>
            <a:tailEnd/>
          </a:ln>
          <a:effectLst/>
        </p:spPr>
        <p:txBody>
          <a:bodyPr wrap="none" anchor="ctr"/>
          <a:lstStyle/>
          <a:p>
            <a:endParaRPr lang="fr-FR"/>
          </a:p>
        </p:txBody>
      </p:sp>
      <p:sp>
        <p:nvSpPr>
          <p:cNvPr id="9218" name="Rectangle 2"/>
          <p:cNvSpPr>
            <a:spLocks noChangeArrowheads="1"/>
          </p:cNvSpPr>
          <p:nvPr/>
        </p:nvSpPr>
        <p:spPr bwMode="auto">
          <a:xfrm>
            <a:off x="0" y="1590675"/>
            <a:ext cx="9144000" cy="1588"/>
          </a:xfrm>
          <a:prstGeom prst="rect">
            <a:avLst/>
          </a:prstGeom>
          <a:noFill/>
          <a:ln w="9525">
            <a:noFill/>
            <a:round/>
            <a:headEnd/>
            <a:tailEnd/>
          </a:ln>
          <a:effectLst/>
        </p:spPr>
        <p:txBody>
          <a:bodyPr wrap="none" anchor="ctr"/>
          <a:lstStyle/>
          <a:p>
            <a:endParaRPr lang="fr-FR"/>
          </a:p>
        </p:txBody>
      </p:sp>
      <p:sp>
        <p:nvSpPr>
          <p:cNvPr id="9219" name="Rectangle 3"/>
          <p:cNvSpPr>
            <a:spLocks noChangeArrowheads="1"/>
          </p:cNvSpPr>
          <p:nvPr/>
        </p:nvSpPr>
        <p:spPr bwMode="auto">
          <a:xfrm>
            <a:off x="0" y="5267325"/>
            <a:ext cx="9144000" cy="1588"/>
          </a:xfrm>
          <a:prstGeom prst="rect">
            <a:avLst/>
          </a:prstGeom>
          <a:noFill/>
          <a:ln w="9525">
            <a:noFill/>
            <a:round/>
            <a:headEnd/>
            <a:tailEnd/>
          </a:ln>
          <a:effectLst/>
        </p:spPr>
        <p:txBody>
          <a:bodyPr wrap="none" anchor="ctr"/>
          <a:lstStyle/>
          <a:p>
            <a:endParaRPr lang="fr-FR"/>
          </a:p>
        </p:txBody>
      </p:sp>
      <p:sp>
        <p:nvSpPr>
          <p:cNvPr id="9220" name="Rectangle 4"/>
          <p:cNvSpPr>
            <a:spLocks noChangeArrowheads="1"/>
          </p:cNvSpPr>
          <p:nvPr/>
        </p:nvSpPr>
        <p:spPr bwMode="auto">
          <a:xfrm>
            <a:off x="6149975" y="1989138"/>
            <a:ext cx="2916238" cy="4483100"/>
          </a:xfrm>
          <a:prstGeom prst="rect">
            <a:avLst/>
          </a:prstGeom>
          <a:noFill/>
          <a:ln w="9525">
            <a:noFill/>
            <a:round/>
            <a:headEnd/>
            <a:tailEnd/>
          </a:ln>
          <a:effectLst/>
        </p:spPr>
        <p:txBody>
          <a:bodyPr lIns="90000" tIns="46800" rIns="90000" bIns="46800" anchor="ctr">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400" b="1">
                <a:solidFill>
                  <a:srgbClr val="000000"/>
                </a:solidFill>
                <a:latin typeface="Kristen ITC" pitchFamily="64" charset="0"/>
              </a:rPr>
              <a:t>7.  Entourez-vous de ce que vous adorez: </a:t>
            </a:r>
            <a:br>
              <a:rPr lang="fr-FR" sz="2400" b="1">
                <a:solidFill>
                  <a:srgbClr val="000000"/>
                </a:solidFill>
                <a:latin typeface="Kristen ITC" pitchFamily="64" charset="0"/>
              </a:rPr>
            </a:br>
            <a:r>
              <a:rPr lang="fr-FR" sz="2400" b="1">
                <a:solidFill>
                  <a:srgbClr val="000000"/>
                </a:solidFill>
                <a:latin typeface="Kristen ITC" pitchFamily="64" charset="0"/>
              </a:rPr>
              <a:t>Que ce soit famille, animaux domestiques, souvenirs, musique, plantes, hobbies, qu'importe. </a:t>
            </a:r>
          </a:p>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400" b="1">
                <a:solidFill>
                  <a:srgbClr val="000000"/>
                </a:solidFill>
                <a:latin typeface="Kristen ITC" pitchFamily="64" charset="0"/>
              </a:rPr>
              <a:t>Votre maison est votre refuge. </a:t>
            </a:r>
          </a:p>
        </p:txBody>
      </p:sp>
      <p:sp>
        <p:nvSpPr>
          <p:cNvPr id="9221" name="Rectangle 5"/>
          <p:cNvSpPr>
            <a:spLocks noChangeArrowheads="1"/>
          </p:cNvSpPr>
          <p:nvPr/>
        </p:nvSpPr>
        <p:spPr bwMode="auto">
          <a:xfrm>
            <a:off x="395288" y="206375"/>
            <a:ext cx="2227262" cy="5580063"/>
          </a:xfrm>
          <a:prstGeom prst="rect">
            <a:avLst/>
          </a:prstGeom>
          <a:noFill/>
          <a:ln w="9525">
            <a:noFill/>
            <a:round/>
            <a:headEnd/>
            <a:tailEnd/>
          </a:ln>
          <a:effectLst/>
        </p:spPr>
        <p:txBody>
          <a:bodyPr lIns="90000" tIns="46800" rIns="90000" bIns="46800" anchor="ctr">
            <a:sp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400" b="1">
                <a:solidFill>
                  <a:srgbClr val="000000"/>
                </a:solidFill>
                <a:latin typeface="Kristen ITC" pitchFamily="64" charset="0"/>
              </a:rPr>
              <a:t>6.  En cas de larmes: </a:t>
            </a:r>
            <a:br>
              <a:rPr lang="fr-FR" sz="2400" b="1">
                <a:solidFill>
                  <a:srgbClr val="000000"/>
                </a:solidFill>
                <a:latin typeface="Kristen ITC" pitchFamily="64" charset="0"/>
              </a:rPr>
            </a:br>
            <a:r>
              <a:rPr lang="fr-FR" sz="2400" b="1">
                <a:solidFill>
                  <a:srgbClr val="000000"/>
                </a:solidFill>
                <a:latin typeface="Kristen ITC" pitchFamily="64" charset="0"/>
              </a:rPr>
              <a:t>Souffrez, faites votre deuil et avancez. </a:t>
            </a:r>
            <a:br>
              <a:rPr lang="fr-FR" sz="2400" b="1">
                <a:solidFill>
                  <a:srgbClr val="000000"/>
                </a:solidFill>
                <a:latin typeface="Kristen ITC" pitchFamily="64" charset="0"/>
              </a:rPr>
            </a:br>
            <a:r>
              <a:rPr lang="fr-FR" sz="2400" b="1">
                <a:solidFill>
                  <a:srgbClr val="000000"/>
                </a:solidFill>
                <a:latin typeface="Kristen ITC" pitchFamily="64" charset="0"/>
              </a:rPr>
              <a:t>La seule personne qui est avec vous pour la vie, c'est vous. </a:t>
            </a:r>
            <a:br>
              <a:rPr lang="fr-FR" sz="2400" b="1">
                <a:solidFill>
                  <a:srgbClr val="000000"/>
                </a:solidFill>
                <a:latin typeface="Kristen ITC" pitchFamily="64" charset="0"/>
              </a:rPr>
            </a:br>
            <a:r>
              <a:rPr lang="fr-FR" sz="2400" b="1">
                <a:solidFill>
                  <a:srgbClr val="000000"/>
                </a:solidFill>
                <a:latin typeface="Kristen ITC" pitchFamily="64" charset="0"/>
              </a:rPr>
              <a:t>VIVEZ pendant que vous êtes en vie! </a:t>
            </a:r>
          </a:p>
        </p:txBody>
      </p:sp>
      <p:sp>
        <p:nvSpPr>
          <p:cNvPr id="9222" name="Rectangle 6"/>
          <p:cNvSpPr>
            <a:spLocks noChangeArrowheads="1"/>
          </p:cNvSpPr>
          <p:nvPr/>
        </p:nvSpPr>
        <p:spPr bwMode="auto">
          <a:xfrm>
            <a:off x="0" y="1571625"/>
            <a:ext cx="9144000" cy="1588"/>
          </a:xfrm>
          <a:prstGeom prst="rect">
            <a:avLst/>
          </a:prstGeom>
          <a:noFill/>
          <a:ln w="9525">
            <a:noFill/>
            <a:round/>
            <a:headEnd/>
            <a:tailEnd/>
          </a:ln>
          <a:effectLst/>
        </p:spPr>
        <p:txBody>
          <a:bodyPr wrap="none" anchor="ctr"/>
          <a:lstStyle/>
          <a:p>
            <a:endParaRPr lang="fr-FR"/>
          </a:p>
        </p:txBody>
      </p:sp>
      <p:pic>
        <p:nvPicPr>
          <p:cNvPr id="9223" name="Picture 7"/>
          <p:cNvPicPr>
            <a:picLocks noChangeAspect="1" noChangeArrowheads="1"/>
          </p:cNvPicPr>
          <p:nvPr/>
        </p:nvPicPr>
        <p:blipFill>
          <a:blip r:embed="rId3" cstate="print"/>
          <a:srcRect/>
          <a:stretch>
            <a:fillRect/>
          </a:stretch>
        </p:blipFill>
        <p:spPr bwMode="auto">
          <a:xfrm>
            <a:off x="3016250" y="115888"/>
            <a:ext cx="3073400" cy="6697662"/>
          </a:xfrm>
          <a:prstGeom prst="rect">
            <a:avLst/>
          </a:prstGeom>
          <a:noFill/>
          <a:ln w="9525">
            <a:noFill/>
            <a:round/>
            <a:headEnd/>
            <a:tailEnd/>
          </a:ln>
          <a:effectLst/>
        </p:spPr>
      </p:pic>
      <p:sp>
        <p:nvSpPr>
          <p:cNvPr id="9224" name="Rectangle 8"/>
          <p:cNvSpPr>
            <a:spLocks noChangeArrowheads="1"/>
          </p:cNvSpPr>
          <p:nvPr/>
        </p:nvSpPr>
        <p:spPr bwMode="auto">
          <a:xfrm>
            <a:off x="0" y="5286375"/>
            <a:ext cx="9144000" cy="1588"/>
          </a:xfrm>
          <a:prstGeom prst="rect">
            <a:avLst/>
          </a:prstGeom>
          <a:noFill/>
          <a:ln w="9525">
            <a:noFill/>
            <a:round/>
            <a:headEnd/>
            <a:tailEnd/>
          </a:ln>
          <a:effectLst/>
        </p:spPr>
        <p:txBody>
          <a:bodyPr wrap="none" anchor="ctr"/>
          <a:lstStyle/>
          <a:p>
            <a:endParaRPr lang="fr-F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95250" y="214313"/>
            <a:ext cx="8391525" cy="1008062"/>
          </a:xfrm>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000" b="1">
                <a:latin typeface="Kristen ITC" pitchFamily="64" charset="0"/>
              </a:rPr>
              <a:t>8. Chérissez votre santé. Si elle est bonne, préservez-la. Si elle est</a:t>
            </a:r>
            <a:br>
              <a:rPr lang="fr-FR" sz="2000" b="1">
                <a:latin typeface="Kristen ITC" pitchFamily="64" charset="0"/>
              </a:rPr>
            </a:br>
            <a:r>
              <a:rPr lang="fr-FR" sz="2000" b="1">
                <a:latin typeface="Kristen ITC" pitchFamily="64" charset="0"/>
              </a:rPr>
              <a:t>    instable, améliorez-la. Si cela dépasse vos forces, trouvez de</a:t>
            </a:r>
            <a:br>
              <a:rPr lang="fr-FR" sz="2000" b="1">
                <a:latin typeface="Kristen ITC" pitchFamily="64" charset="0"/>
              </a:rPr>
            </a:br>
            <a:r>
              <a:rPr lang="fr-FR" sz="2000" b="1">
                <a:latin typeface="Kristen ITC" pitchFamily="64" charset="0"/>
              </a:rPr>
              <a:t>    l'aide. </a:t>
            </a:r>
          </a:p>
        </p:txBody>
      </p:sp>
      <p:sp>
        <p:nvSpPr>
          <p:cNvPr id="10242" name="Rectangle 2"/>
          <p:cNvSpPr>
            <a:spLocks noChangeArrowheads="1"/>
          </p:cNvSpPr>
          <p:nvPr/>
        </p:nvSpPr>
        <p:spPr bwMode="auto">
          <a:xfrm>
            <a:off x="0" y="1838325"/>
            <a:ext cx="9144000" cy="1588"/>
          </a:xfrm>
          <a:prstGeom prst="rect">
            <a:avLst/>
          </a:prstGeom>
          <a:noFill/>
          <a:ln w="9525">
            <a:noFill/>
            <a:round/>
            <a:headEnd/>
            <a:tailEnd/>
          </a:ln>
          <a:effectLst/>
        </p:spPr>
        <p:txBody>
          <a:bodyPr wrap="none" anchor="ctr"/>
          <a:lstStyle/>
          <a:p>
            <a:endParaRPr lang="fr-FR"/>
          </a:p>
        </p:txBody>
      </p:sp>
      <p:sp>
        <p:nvSpPr>
          <p:cNvPr id="10243" name="Rectangle 3"/>
          <p:cNvSpPr>
            <a:spLocks noChangeArrowheads="1"/>
          </p:cNvSpPr>
          <p:nvPr/>
        </p:nvSpPr>
        <p:spPr bwMode="auto">
          <a:xfrm>
            <a:off x="0" y="2509838"/>
            <a:ext cx="9144000" cy="1587"/>
          </a:xfrm>
          <a:prstGeom prst="rect">
            <a:avLst/>
          </a:prstGeom>
          <a:noFill/>
          <a:ln w="9525">
            <a:noFill/>
            <a:round/>
            <a:headEnd/>
            <a:tailEnd/>
          </a:ln>
          <a:effectLst/>
        </p:spPr>
        <p:txBody>
          <a:bodyPr wrap="none" anchor="ctr"/>
          <a:lstStyle/>
          <a:p>
            <a:endParaRPr lang="fr-FR"/>
          </a:p>
        </p:txBody>
      </p:sp>
      <p:pic>
        <p:nvPicPr>
          <p:cNvPr id="10244" name="Picture 4"/>
          <p:cNvPicPr>
            <a:picLocks noChangeAspect="1" noChangeArrowheads="1"/>
          </p:cNvPicPr>
          <p:nvPr/>
        </p:nvPicPr>
        <p:blipFill>
          <a:blip r:embed="rId3" cstate="print"/>
          <a:srcRect/>
          <a:stretch>
            <a:fillRect/>
          </a:stretch>
        </p:blipFill>
        <p:spPr bwMode="auto">
          <a:xfrm>
            <a:off x="2268538" y="1341438"/>
            <a:ext cx="4787900" cy="4278312"/>
          </a:xfrm>
          <a:prstGeom prst="rect">
            <a:avLst/>
          </a:prstGeom>
          <a:noFill/>
          <a:ln w="9525">
            <a:noFill/>
            <a:round/>
            <a:headEnd/>
            <a:tailEnd/>
          </a:ln>
          <a:effectLst/>
        </p:spPr>
      </p:pic>
      <p:sp>
        <p:nvSpPr>
          <p:cNvPr id="10245" name="Rectangle 5"/>
          <p:cNvSpPr>
            <a:spLocks noChangeArrowheads="1"/>
          </p:cNvSpPr>
          <p:nvPr/>
        </p:nvSpPr>
        <p:spPr bwMode="auto">
          <a:xfrm>
            <a:off x="560388" y="5634038"/>
            <a:ext cx="8505825" cy="1058862"/>
          </a:xfrm>
          <a:prstGeom prst="rect">
            <a:avLst/>
          </a:prstGeom>
          <a:noFill/>
          <a:ln w="9525">
            <a:noFill/>
            <a:round/>
            <a:headEnd/>
            <a:tailEnd/>
          </a:ln>
          <a:effectLst/>
        </p:spPr>
        <p:txBody>
          <a:bodyPr lIns="90000" tIns="46800" rIns="90000" bIns="46800" anchor="b"/>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000" b="1">
                <a:solidFill>
                  <a:srgbClr val="000000"/>
                </a:solidFill>
                <a:latin typeface="Kristen ITC" pitchFamily="64" charset="0"/>
              </a:rPr>
              <a:t>9. Ne fréquentez pas les endroits où vous vous sentez mal. </a:t>
            </a:r>
            <a:br>
              <a:rPr lang="fr-FR" sz="2000" b="1">
                <a:solidFill>
                  <a:srgbClr val="000000"/>
                </a:solidFill>
                <a:latin typeface="Kristen ITC" pitchFamily="64" charset="0"/>
              </a:rPr>
            </a:br>
            <a:r>
              <a:rPr lang="fr-FR" sz="2000" b="1">
                <a:solidFill>
                  <a:srgbClr val="000000"/>
                </a:solidFill>
                <a:latin typeface="Kristen ITC" pitchFamily="64" charset="0"/>
              </a:rPr>
              <a:t>    Faites plutôt les magasins, partez à l'étranger, mais nulle part où</a:t>
            </a:r>
            <a:br>
              <a:rPr lang="fr-FR" sz="2000" b="1">
                <a:solidFill>
                  <a:srgbClr val="000000"/>
                </a:solidFill>
                <a:latin typeface="Kristen ITC" pitchFamily="64" charset="0"/>
              </a:rPr>
            </a:br>
            <a:r>
              <a:rPr lang="fr-FR" sz="2000" b="1">
                <a:solidFill>
                  <a:srgbClr val="000000"/>
                </a:solidFill>
                <a:latin typeface="Kristen ITC" pitchFamily="64" charset="0"/>
              </a:rPr>
              <a:t>    vous vous sentez coupable. </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0" y="1838325"/>
            <a:ext cx="9144000" cy="1588"/>
          </a:xfrm>
          <a:prstGeom prst="rect">
            <a:avLst/>
          </a:prstGeom>
          <a:noFill/>
          <a:ln w="9525">
            <a:noFill/>
            <a:round/>
            <a:headEnd/>
            <a:tailEnd/>
          </a:ln>
          <a:effectLst/>
        </p:spPr>
        <p:txBody>
          <a:bodyPr wrap="none" anchor="ctr"/>
          <a:lstStyle/>
          <a:p>
            <a:endParaRPr lang="fr-FR"/>
          </a:p>
        </p:txBody>
      </p:sp>
      <p:sp>
        <p:nvSpPr>
          <p:cNvPr id="11266" name="Rectangle 2"/>
          <p:cNvSpPr>
            <a:spLocks noChangeArrowheads="1"/>
          </p:cNvSpPr>
          <p:nvPr/>
        </p:nvSpPr>
        <p:spPr bwMode="auto">
          <a:xfrm>
            <a:off x="0" y="2509838"/>
            <a:ext cx="9144000" cy="1587"/>
          </a:xfrm>
          <a:prstGeom prst="rect">
            <a:avLst/>
          </a:prstGeom>
          <a:noFill/>
          <a:ln w="9525">
            <a:noFill/>
            <a:round/>
            <a:headEnd/>
            <a:tailEnd/>
          </a:ln>
          <a:effectLst/>
        </p:spPr>
        <p:txBody>
          <a:bodyPr wrap="none" anchor="ctr"/>
          <a:lstStyle/>
          <a:p>
            <a:endParaRPr lang="fr-FR"/>
          </a:p>
        </p:txBody>
      </p:sp>
      <p:sp>
        <p:nvSpPr>
          <p:cNvPr id="11267" name="Rectangle 3"/>
          <p:cNvSpPr>
            <a:spLocks noChangeArrowheads="1"/>
          </p:cNvSpPr>
          <p:nvPr/>
        </p:nvSpPr>
        <p:spPr bwMode="auto">
          <a:xfrm>
            <a:off x="395288" y="765175"/>
            <a:ext cx="8505825" cy="863600"/>
          </a:xfrm>
          <a:prstGeom prst="rect">
            <a:avLst/>
          </a:prstGeom>
          <a:noFill/>
          <a:ln w="9525">
            <a:noFill/>
            <a:round/>
            <a:headEnd/>
            <a:tailEnd/>
          </a:ln>
          <a:effectLst/>
        </p:spPr>
        <p:txBody>
          <a:bodyPr lIns="90000" tIns="46800" rIns="90000" bIns="46800" anchor="b"/>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fr-FR" sz="2400" b="1">
                <a:solidFill>
                  <a:srgbClr val="000000"/>
                </a:solidFill>
                <a:latin typeface="Kristen ITC" pitchFamily="64" charset="0"/>
              </a:rPr>
              <a:t>10.  Dites aux gens que vous aimez que vous les aimez,</a:t>
            </a:r>
            <a:br>
              <a:rPr lang="fr-FR" sz="2400" b="1">
                <a:solidFill>
                  <a:srgbClr val="000000"/>
                </a:solidFill>
                <a:latin typeface="Kristen ITC" pitchFamily="64" charset="0"/>
              </a:rPr>
            </a:br>
            <a:r>
              <a:rPr lang="fr-FR" sz="2400" b="1">
                <a:solidFill>
                  <a:srgbClr val="000000"/>
                </a:solidFill>
                <a:latin typeface="Kristen ITC" pitchFamily="64" charset="0"/>
              </a:rPr>
              <a:t>       à chaque occasion. </a:t>
            </a:r>
          </a:p>
        </p:txBody>
      </p:sp>
      <p:sp>
        <p:nvSpPr>
          <p:cNvPr id="11268" name="Rectangle 4"/>
          <p:cNvSpPr>
            <a:spLocks noChangeArrowheads="1"/>
          </p:cNvSpPr>
          <p:nvPr/>
        </p:nvSpPr>
        <p:spPr bwMode="auto">
          <a:xfrm>
            <a:off x="0" y="2405063"/>
            <a:ext cx="9144000" cy="1587"/>
          </a:xfrm>
          <a:prstGeom prst="rect">
            <a:avLst/>
          </a:prstGeom>
          <a:noFill/>
          <a:ln w="9525">
            <a:noFill/>
            <a:round/>
            <a:headEnd/>
            <a:tailEnd/>
          </a:ln>
          <a:effectLst/>
        </p:spPr>
        <p:txBody>
          <a:bodyPr wrap="none" anchor="ctr"/>
          <a:lstStyle/>
          <a:p>
            <a:endParaRPr lang="fr-FR"/>
          </a:p>
        </p:txBody>
      </p:sp>
      <p:pic>
        <p:nvPicPr>
          <p:cNvPr id="11269" name="Picture 5"/>
          <p:cNvPicPr>
            <a:picLocks noChangeAspect="1" noChangeArrowheads="1"/>
          </p:cNvPicPr>
          <p:nvPr/>
        </p:nvPicPr>
        <p:blipFill>
          <a:blip r:embed="rId3" cstate="print"/>
          <a:srcRect/>
          <a:stretch>
            <a:fillRect/>
          </a:stretch>
        </p:blipFill>
        <p:spPr bwMode="auto">
          <a:xfrm>
            <a:off x="1679575" y="2609850"/>
            <a:ext cx="5940425" cy="4146550"/>
          </a:xfrm>
          <a:prstGeom prst="rect">
            <a:avLst/>
          </a:prstGeom>
          <a:noFill/>
          <a:ln w="9525">
            <a:noFill/>
            <a:round/>
            <a:headEnd/>
            <a:tailEnd/>
          </a:ln>
          <a:effec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ChangeArrowheads="1"/>
          </p:cNvSpPr>
          <p:nvPr/>
        </p:nvSpPr>
        <p:spPr bwMode="auto">
          <a:xfrm>
            <a:off x="0" y="1838325"/>
            <a:ext cx="9144000" cy="1588"/>
          </a:xfrm>
          <a:prstGeom prst="rect">
            <a:avLst/>
          </a:prstGeom>
          <a:noFill/>
          <a:ln w="9525">
            <a:noFill/>
            <a:round/>
            <a:headEnd/>
            <a:tailEnd/>
          </a:ln>
          <a:effectLst/>
        </p:spPr>
        <p:txBody>
          <a:bodyPr wrap="none" anchor="ctr"/>
          <a:lstStyle/>
          <a:p>
            <a:endParaRPr lang="fr-FR"/>
          </a:p>
        </p:txBody>
      </p:sp>
      <p:sp>
        <p:nvSpPr>
          <p:cNvPr id="12290" name="Rectangle 2"/>
          <p:cNvSpPr>
            <a:spLocks noChangeArrowheads="1"/>
          </p:cNvSpPr>
          <p:nvPr/>
        </p:nvSpPr>
        <p:spPr bwMode="auto">
          <a:xfrm>
            <a:off x="0" y="2509838"/>
            <a:ext cx="9144000" cy="1587"/>
          </a:xfrm>
          <a:prstGeom prst="rect">
            <a:avLst/>
          </a:prstGeom>
          <a:noFill/>
          <a:ln w="9525">
            <a:noFill/>
            <a:round/>
            <a:headEnd/>
            <a:tailEnd/>
          </a:ln>
          <a:effectLst/>
        </p:spPr>
        <p:txBody>
          <a:bodyPr wrap="none" anchor="ctr"/>
          <a:lstStyle/>
          <a:p>
            <a:endParaRPr lang="fr-FR"/>
          </a:p>
        </p:txBody>
      </p:sp>
      <p:sp>
        <p:nvSpPr>
          <p:cNvPr id="12291" name="Rectangle 3"/>
          <p:cNvSpPr>
            <a:spLocks noChangeArrowheads="1"/>
          </p:cNvSpPr>
          <p:nvPr/>
        </p:nvSpPr>
        <p:spPr bwMode="auto">
          <a:xfrm>
            <a:off x="395288" y="404813"/>
            <a:ext cx="8505825" cy="1511300"/>
          </a:xfrm>
          <a:prstGeom prst="rect">
            <a:avLst/>
          </a:prstGeom>
          <a:noFill/>
          <a:ln w="9525">
            <a:noFill/>
            <a:round/>
            <a:headEnd/>
            <a:tailEnd/>
          </a:ln>
          <a:effectLst/>
        </p:spPr>
        <p:txBody>
          <a:bodyPr lIns="90000" tIns="46800" rIns="90000" bIns="46800" anchor="b"/>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fr-FR" sz="2400" b="1" dirty="0">
              <a:solidFill>
                <a:srgbClr val="000000"/>
              </a:solidFill>
              <a:latin typeface="Kristen ITC" pitchFamily="64" charset="0"/>
            </a:endParaRPr>
          </a:p>
        </p:txBody>
      </p:sp>
      <p:sp>
        <p:nvSpPr>
          <p:cNvPr id="12292" name="Rectangle 4"/>
          <p:cNvSpPr>
            <a:spLocks noChangeArrowheads="1"/>
          </p:cNvSpPr>
          <p:nvPr/>
        </p:nvSpPr>
        <p:spPr bwMode="auto">
          <a:xfrm>
            <a:off x="0" y="2405063"/>
            <a:ext cx="9144000" cy="1587"/>
          </a:xfrm>
          <a:prstGeom prst="rect">
            <a:avLst/>
          </a:prstGeom>
          <a:noFill/>
          <a:ln w="9525">
            <a:noFill/>
            <a:round/>
            <a:headEnd/>
            <a:tailEnd/>
          </a:ln>
          <a:effectLst/>
        </p:spPr>
        <p:txBody>
          <a:bodyPr wrap="none" anchor="ctr"/>
          <a:lstStyle/>
          <a:p>
            <a:endParaRPr lang="fr-FR"/>
          </a:p>
        </p:txBody>
      </p:sp>
      <p:sp>
        <p:nvSpPr>
          <p:cNvPr id="12293" name="Rectangle 5"/>
          <p:cNvSpPr>
            <a:spLocks noChangeArrowheads="1"/>
          </p:cNvSpPr>
          <p:nvPr/>
        </p:nvSpPr>
        <p:spPr bwMode="auto">
          <a:xfrm>
            <a:off x="0" y="2286000"/>
            <a:ext cx="9144000" cy="1588"/>
          </a:xfrm>
          <a:prstGeom prst="rect">
            <a:avLst/>
          </a:prstGeom>
          <a:noFill/>
          <a:ln w="9525">
            <a:noFill/>
            <a:round/>
            <a:headEnd/>
            <a:tailEnd/>
          </a:ln>
          <a:effectLst/>
        </p:spPr>
        <p:txBody>
          <a:bodyPr wrap="none" anchor="ctr"/>
          <a:lstStyle/>
          <a:p>
            <a:endParaRPr lang="fr-FR"/>
          </a:p>
        </p:txBody>
      </p:sp>
      <p:pic>
        <p:nvPicPr>
          <p:cNvPr id="12294" name="Picture 6"/>
          <p:cNvPicPr>
            <a:picLocks noChangeAspect="1" noChangeArrowheads="1"/>
          </p:cNvPicPr>
          <p:nvPr/>
        </p:nvPicPr>
        <p:blipFill>
          <a:blip r:embed="rId3" cstate="print"/>
          <a:srcRect/>
          <a:stretch>
            <a:fillRect/>
          </a:stretch>
        </p:blipFill>
        <p:spPr bwMode="auto">
          <a:xfrm>
            <a:off x="520700" y="2570163"/>
            <a:ext cx="8172450" cy="4086225"/>
          </a:xfrm>
          <a:prstGeom prst="rect">
            <a:avLst/>
          </a:prstGeom>
          <a:noFill/>
          <a:ln w="9525">
            <a:noFill/>
            <a:round/>
            <a:headEnd/>
            <a:tailEnd/>
          </a:ln>
          <a:effectLst/>
        </p:spPr>
      </p:pic>
      <p:sp>
        <p:nvSpPr>
          <p:cNvPr id="10" name="Titre 9"/>
          <p:cNvSpPr>
            <a:spLocks noGrp="1"/>
          </p:cNvSpPr>
          <p:nvPr>
            <p:ph type="title"/>
          </p:nvPr>
        </p:nvSpPr>
        <p:spPr>
          <a:xfrm>
            <a:off x="685800" y="548680"/>
            <a:ext cx="7770813" cy="1811933"/>
          </a:xfrm>
        </p:spPr>
        <p:txBody>
          <a:bodyPr/>
          <a:lstStyle/>
          <a:p>
            <a:pPr algn="ctr"/>
            <a:endParaRPr lang="fr-FR" dirty="0"/>
          </a:p>
        </p:txBody>
      </p:sp>
      <p:sp>
        <p:nvSpPr>
          <p:cNvPr id="11" name="Espace réservé du contenu 10"/>
          <p:cNvSpPr>
            <a:spLocks noGrp="1"/>
          </p:cNvSpPr>
          <p:nvPr>
            <p:ph idx="1"/>
          </p:nvPr>
        </p:nvSpPr>
        <p:spPr>
          <a:xfrm>
            <a:off x="251520" y="692696"/>
            <a:ext cx="8228013" cy="4524375"/>
          </a:xfrm>
        </p:spPr>
        <p:txBody>
          <a:bodyPr/>
          <a:lstStyle/>
          <a:p>
            <a:pPr algn="ctr"/>
            <a:r>
              <a:rPr lang="fr-FR" sz="4000" b="1" dirty="0" smtClean="0"/>
              <a:t>BONNE ANNEE 2017</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Verdana"/>
        <a:ea typeface="MS Gothic"/>
        <a:cs typeface=""/>
      </a:majorFont>
      <a:minorFont>
        <a:latin typeface="Verdana"/>
        <a:ea typeface="MS 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S Gothic"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S Gothic" charset="-128"/>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Recette du bonheur ._. à bas prix - mr11.16</Template>
  <TotalTime>8</TotalTime>
  <Words>46</Words>
  <Application>Microsoft Office PowerPoint</Application>
  <PresentationFormat>Affichage à l'écran (4:3)</PresentationFormat>
  <Paragraphs>15</Paragraphs>
  <Slides>9</Slides>
  <Notes>9</Notes>
  <HiddenSlides>0</HiddenSlides>
  <MMClips>0</MMClips>
  <ScaleCrop>false</ScaleCrop>
  <HeadingPairs>
    <vt:vector size="4" baseType="variant">
      <vt:variant>
        <vt:lpstr>Thème</vt:lpstr>
      </vt:variant>
      <vt:variant>
        <vt:i4>1</vt:i4>
      </vt:variant>
      <vt:variant>
        <vt:lpstr>Titres des diapositives</vt:lpstr>
      </vt:variant>
      <vt:variant>
        <vt:i4>9</vt:i4>
      </vt:variant>
    </vt:vector>
  </HeadingPairs>
  <TitlesOfParts>
    <vt:vector size="10" baseType="lpstr">
      <vt:lpstr>Thème Office</vt:lpstr>
      <vt:lpstr>Recette de bonheur... à bas prix.</vt:lpstr>
      <vt:lpstr>Diapositive 2</vt:lpstr>
      <vt:lpstr>2.  Ne gardez que vos amis joyeux. Les râleurs vous dépriment.  (Gardez ça en tête si vous êtes l'un d'eux!) </vt:lpstr>
      <vt:lpstr>3.  Continuez à apprendre:  Apprenez toujours plus sur les ordinateurs, les travaux manuels, le jardinage, qu'importe.  Ne laissez jamais votre cerveau au repos. 'Un esprit vacant est l'atelier du diable.'  Et le diable s'appelle Alzheimer!   4.  Appréciez les choses simples </vt:lpstr>
      <vt:lpstr>Diapositive 5</vt:lpstr>
      <vt:lpstr>Diapositive 6</vt:lpstr>
      <vt:lpstr>8. Chérissez votre santé. Si elle est bonne, préservez-la. Si elle est     instable, améliorez-la. Si cela dépasse vos forces, trouvez de     l'aide. </vt:lpstr>
      <vt:lpstr>Diapositive 8</vt:lpstr>
      <vt:lpstr>Diapositive 9</vt:lpstr>
    </vt:vector>
  </TitlesOfParts>
  <Company>LDLC.com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Recette de bonheur... à bas prix.</dc:title>
  <dc:creator>Domy</dc:creator>
  <cp:lastModifiedBy>Domy</cp:lastModifiedBy>
  <cp:revision>1</cp:revision>
  <cp:lastPrinted>1601-01-01T00:00:00Z</cp:lastPrinted>
  <dcterms:created xsi:type="dcterms:W3CDTF">2016-12-29T08:19:16Z</dcterms:created>
  <dcterms:modified xsi:type="dcterms:W3CDTF">2016-12-29T08:28:37Z</dcterms:modified>
</cp:coreProperties>
</file>