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3" r:id="rId16"/>
    <p:sldId id="275" r:id="rId17"/>
    <p:sldId id="274" r:id="rId18"/>
    <p:sldId id="276" r:id="rId19"/>
    <p:sldId id="281" r:id="rId20"/>
    <p:sldId id="277" r:id="rId21"/>
    <p:sldId id="279" r:id="rId22"/>
    <p:sldId id="280" r:id="rId23"/>
    <p:sldId id="282" r:id="rId24"/>
    <p:sldId id="278" r:id="rId25"/>
    <p:sldId id="285" r:id="rId26"/>
    <p:sldId id="283" r:id="rId27"/>
    <p:sldId id="284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OGa/fop2wmyj+V5OrC3GQ==" hashData="WIzAC5RVoPmzTbDokmyRFxBoD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61D2D41E-9B5A-4EF5-AC31-34C837650589}" type="datetimeFigureOut">
              <a:rPr lang="fr-FR" smtClean="0"/>
              <a:t>29/12/2016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C70B2A0-2554-4CCD-B3B0-DF33B16DE026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15" y="116631"/>
            <a:ext cx="9149415" cy="6620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20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honeycomb/>
        <p:sndAc>
          <p:stSnd loop="1">
            <p:snd r:embed="rId2" name="Shut Up And Dance (Choreo&amp;Lyrics) Maritza_Janettsy_Janice - Max Pizzolante Feat Beto Perez - Zumba.wav"/>
          </p:stSnd>
        </p:sndAc>
      </p:transition>
    </mc:Choice>
    <mc:Fallback>
      <p:transition spd="slow" advClick="0" advTm="4000">
        <p:fade/>
        <p:sndAc>
          <p:stSnd loop="1">
            <p:snd r:embed="rId2" name="Shut Up And Dance (Choreo&amp;Lyrics) Maritza_Janettsy_Janice - Max Pizzolante Feat Beto Perez - Zumb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76"/>
            <a:ext cx="9144000" cy="60990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63686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198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d"/>
      </p:transition>
    </mc:Choice>
    <mc:Fallback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5632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47" y="0"/>
            <a:ext cx="8826541" cy="6825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200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u"/>
      </p:transition>
    </mc:Choice>
    <mc:Fallback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912768" cy="6912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25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08" y="0"/>
            <a:ext cx="6486384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1022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d"/>
      </p:transition>
    </mc:Choice>
    <mc:Fallback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605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234"/>
            <a:ext cx="9144000" cy="66163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3378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u"/>
      </p:transition>
    </mc:Choice>
    <mc:Fallback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0" y="260648"/>
            <a:ext cx="9042446" cy="61653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35973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475"/>
            <a:ext cx="8350732" cy="68355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179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r"/>
      </p:transition>
    </mc:Choice>
    <mc:Fallback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0628"/>
            <a:ext cx="9036496" cy="67773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6567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9148068" cy="68549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735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0088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u"/>
      </p:transition>
    </mc:Choice>
    <mc:Fallback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-739" r="1617" b="1"/>
          <a:stretch/>
        </p:blipFill>
        <p:spPr>
          <a:xfrm>
            <a:off x="1207911" y="0"/>
            <a:ext cx="6694311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757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288"/>
            <a:ext cx="9144000" cy="61274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5843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d"/>
      </p:transition>
    </mc:Choice>
    <mc:Fallback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2554"/>
            <a:ext cx="9035723" cy="68254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1293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7651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d"/>
      </p:transition>
    </mc:Choice>
    <mc:Fallback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68" y="0"/>
            <a:ext cx="6801264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4297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8626"/>
            <a:ext cx="7149367" cy="66727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27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u"/>
      </p:transition>
    </mc:Choice>
    <mc:Fallback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" y="5080"/>
            <a:ext cx="8676640" cy="68478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667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79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87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0436"/>
            <a:ext cx="9252520" cy="68584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0440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r"/>
      </p:transition>
    </mc:Choice>
    <mc:Fallback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0322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6351"/>
            <a:ext cx="7056783" cy="68707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83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 dir="u"/>
      </p:transition>
    </mc:Choice>
    <mc:Fallback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2831"/>
            <a:ext cx="9036496" cy="63883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832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987" y="0"/>
            <a:ext cx="92583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8" y="404664"/>
            <a:ext cx="41044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                          FIN</a:t>
            </a:r>
          </a:p>
          <a:p>
            <a:endParaRPr lang="fr-FR" i="1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    Bonne et heureuse année 2017 à tous </a:t>
            </a:r>
          </a:p>
          <a:p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    Avec les belles créations de mes amis(e)</a:t>
            </a:r>
          </a:p>
          <a:p>
            <a:r>
              <a:rPr lang="fr-FR" i="1" dirty="0">
                <a:solidFill>
                  <a:schemeClr val="tx2"/>
                </a:solidFill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                       merci à vous</a:t>
            </a:r>
          </a:p>
          <a:p>
            <a:endParaRPr lang="fr-FR" i="1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chemeClr val="tx2"/>
              </a:solidFill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Mes   </a:t>
            </a:r>
            <a:r>
              <a:rPr lang="fr-FR" i="1" dirty="0" err="1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pps</a:t>
            </a:r>
            <a:r>
              <a:rPr lang="fr-FR" i="1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      </a:t>
            </a:r>
            <a:r>
              <a:rPr lang="fr-FR" sz="2000" i="1" dirty="0" smtClean="0">
                <a:solidFill>
                  <a:schemeClr val="tx2"/>
                </a:solidFill>
                <a:latin typeface="Baskerville Old Face" panose="02020602080505020303" pitchFamily="18" charset="0"/>
                <a:hlinkClick r:id="rId3"/>
              </a:rPr>
              <a:t>ICI</a:t>
            </a:r>
            <a:endParaRPr lang="fr-FR" sz="2000" i="1" dirty="0" smtClean="0">
              <a:solidFill>
                <a:schemeClr val="tx2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1560" y="64533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tx2"/>
                </a:solidFill>
                <a:latin typeface="Baskerville Old Face" panose="02020602080505020303" pitchFamily="18" charset="0"/>
              </a:rPr>
              <a:t>2016</a:t>
            </a:r>
            <a:endParaRPr lang="fr-FR" dirty="0">
              <a:solidFill>
                <a:schemeClr val="tx2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28800"/>
            <a:ext cx="3132348" cy="20882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128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4000">
        <p:fade thruBlk="1"/>
      </p:transition>
    </mc:Choice>
    <mc:Fallback>
      <p:transition spd="slow" advClick="0" advTm="14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70</TotalTime>
  <Words>27</Words>
  <Application>Microsoft Office PowerPoint</Application>
  <PresentationFormat>Affichage à l'écran (4:3)</PresentationFormat>
  <Paragraphs>15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Horizon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10</cp:revision>
  <dcterms:created xsi:type="dcterms:W3CDTF">2016-12-28T20:19:11Z</dcterms:created>
  <dcterms:modified xsi:type="dcterms:W3CDTF">2016-12-29T12:27:55Z</dcterms:modified>
</cp:coreProperties>
</file>