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4" r:id="rId7"/>
    <p:sldId id="265" r:id="rId8"/>
    <p:sldId id="266" r:id="rId9"/>
    <p:sldId id="269" r:id="rId10"/>
    <p:sldId id="267" r:id="rId11"/>
    <p:sldId id="270" r:id="rId12"/>
    <p:sldId id="268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F621D-EBAF-4858-8058-93347C73F288}" type="datetimeFigureOut">
              <a:rPr lang="fr-FR" smtClean="0"/>
              <a:pPr/>
              <a:t>27/12/2016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F3BB65-7AB1-48F5-827F-60D6256E1C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921-48EE-4C94-A62F-C318C4B0412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27/12/2016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3028960"/>
            <a:ext cx="7851648" cy="2757494"/>
          </a:xfrm>
        </p:spPr>
        <p:txBody>
          <a:bodyPr>
            <a:normAutofit/>
          </a:bodyPr>
          <a:lstStyle/>
          <a:p>
            <a:r>
              <a:rPr lang="fr-FR" dirty="0" smtClean="0"/>
              <a:t>Eléments de présentation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28662" y="1714488"/>
            <a:ext cx="7854696" cy="642942"/>
          </a:xfrm>
        </p:spPr>
        <p:txBody>
          <a:bodyPr/>
          <a:lstStyle/>
          <a:p>
            <a:pPr algn="l"/>
            <a:r>
              <a:rPr lang="fr-FR" smtClean="0"/>
              <a:t>Chapitre </a:t>
            </a:r>
            <a:r>
              <a:rPr lang="fr-FR" smtClean="0">
                <a:latin typeface="Arial" pitchFamily="34" charset="0"/>
                <a:cs typeface="Arial" pitchFamily="34" charset="0"/>
              </a:rPr>
              <a:t>3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500" dirty="0" smtClean="0"/>
              <a:t>III – Etude de quelques mises en forme </a:t>
            </a:r>
            <a:endParaRPr lang="fr-FR" sz="3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de thème					</a:t>
            </a:r>
            <a:r>
              <a:rPr lang="fr-FR" b="1" dirty="0" smtClean="0"/>
              <a:t> Activité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d’arrière plan 			      </a:t>
            </a:r>
            <a:r>
              <a:rPr lang="fr-FR" b="1" dirty="0" smtClean="0"/>
              <a:t>Activité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Bordure et trame				       </a:t>
            </a:r>
            <a:r>
              <a:rPr lang="fr-FR" b="1" dirty="0" smtClean="0"/>
              <a:t>Activité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Puces et numéros					</a:t>
            </a:r>
            <a:r>
              <a:rPr lang="fr-FR" b="1" dirty="0" smtClean="0"/>
              <a:t> Activité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IV – Liens hypertextes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D’un signet et d’un lien hypertexte		</a:t>
            </a:r>
            <a:r>
              <a:rPr lang="fr-FR" b="1" dirty="0" smtClean="0"/>
              <a:t>      Activité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d’un lien externe				</a:t>
            </a:r>
            <a:r>
              <a:rPr lang="fr-FR" b="1" dirty="0" smtClean="0"/>
              <a:t> </a:t>
            </a:r>
            <a:r>
              <a:rPr lang="fr-FR" b="1" dirty="0" smtClean="0"/>
              <a:t>Activité</a:t>
            </a:r>
            <a:r>
              <a:rPr lang="fr-FR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V – Animation dans une page web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d’un texte défilant				</a:t>
            </a:r>
            <a:r>
              <a:rPr lang="fr-FR" b="1" dirty="0" smtClean="0"/>
              <a:t> </a:t>
            </a:r>
            <a:r>
              <a:rPr lang="fr-FR" b="1" dirty="0" smtClean="0"/>
              <a:t>Activité</a:t>
            </a:r>
            <a:endParaRPr lang="fr-FR" b="1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Transition de pages					</a:t>
            </a:r>
            <a:r>
              <a:rPr lang="fr-FR" b="1" dirty="0" smtClean="0"/>
              <a:t> Activité 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Eléments de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alphaUcPeriod"/>
            </a:pPr>
            <a:r>
              <a:rPr lang="fr-FR" dirty="0" smtClean="0"/>
              <a:t>Création de </a:t>
            </a:r>
            <a:r>
              <a:rPr lang="fr-FR" dirty="0" smtClean="0"/>
              <a:t>diaporamas</a:t>
            </a:r>
            <a:endParaRPr lang="fr-FR" dirty="0" smtClean="0"/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Généralités 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Réalisation d’une présentation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Les manipulation dans une </a:t>
            </a:r>
            <a:r>
              <a:rPr lang="fr-FR" dirty="0" smtClean="0"/>
              <a:t>présentation</a:t>
            </a:r>
            <a:endParaRPr lang="fr-FR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I- </a:t>
            </a:r>
            <a:r>
              <a:rPr lang="fr-FR" dirty="0" smtClean="0"/>
              <a:t>Généralités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	</a:t>
            </a:r>
            <a:r>
              <a:rPr lang="fr-FR" b="1" dirty="0" smtClean="0"/>
              <a:t>Activité </a:t>
            </a:r>
            <a:endParaRPr lang="fr-FR" b="1" dirty="0" smtClean="0"/>
          </a:p>
          <a:p>
            <a:pPr>
              <a:buNone/>
            </a:pPr>
            <a:r>
              <a:rPr lang="fr-FR" dirty="0" smtClean="0">
                <a:solidFill>
                  <a:schemeClr val="bg1"/>
                </a:solidFill>
              </a:rPr>
              <a:t>Un document multimédia peut contenir différent types d’informations(texte, image, son, vidéo, …)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Pour </a:t>
            </a:r>
            <a:r>
              <a:rPr lang="fr-FR" dirty="0" smtClean="0">
                <a:solidFill>
                  <a:schemeClr val="bg1"/>
                </a:solidFill>
              </a:rPr>
              <a:t>créer un document multimédia, nous avons besoin d’un logiciel de présentation adéquat tel que Microsoft PowerPoint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II – Réalisation d’une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		Activité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500" dirty="0" smtClean="0"/>
              <a:t>III – Les manipulations dans une présentation</a:t>
            </a:r>
            <a:endParaRPr lang="fr-FR" sz="3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/>
              <a:t>Activité </a:t>
            </a:r>
            <a:r>
              <a:rPr lang="fr-FR" b="1" dirty="0" smtClean="0"/>
              <a:t>3</a:t>
            </a:r>
          </a:p>
          <a:p>
            <a:pPr marL="0" lvl="1" indent="0" defTabSz="531813">
              <a:buNone/>
            </a:pPr>
            <a:r>
              <a:rPr lang="fr-FR" dirty="0">
                <a:solidFill>
                  <a:schemeClr val="accent1"/>
                </a:solidFill>
              </a:rPr>
              <a:t>1</a:t>
            </a:r>
            <a:r>
              <a:rPr lang="fr-FR" dirty="0"/>
              <a:t>. Manipulation de </a:t>
            </a:r>
            <a:r>
              <a:rPr lang="fr-FR" dirty="0"/>
              <a:t>diapositive</a:t>
            </a:r>
          </a:p>
          <a:p>
            <a:pPr marL="880110" lvl="1" indent="-514350">
              <a:buFont typeface="+mj-lt"/>
              <a:buAutoNum type="alphaLcPeriod"/>
            </a:pPr>
            <a:r>
              <a:rPr lang="fr-FR" dirty="0" smtClean="0"/>
              <a:t>Arrière </a:t>
            </a:r>
            <a:r>
              <a:rPr lang="fr-FR" dirty="0" smtClean="0"/>
              <a:t>plan d’une diapositive</a:t>
            </a:r>
          </a:p>
          <a:p>
            <a:pPr marL="880110" lvl="1" indent="-514350">
              <a:buFont typeface="+mj-lt"/>
              <a:buAutoNum type="alphaLcPeriod"/>
            </a:pPr>
            <a:r>
              <a:rPr lang="fr-FR" dirty="0" smtClean="0"/>
              <a:t>Mise en forme d’une diapositive			</a:t>
            </a:r>
            <a:endParaRPr lang="fr-FR" dirty="0" smtClean="0"/>
          </a:p>
          <a:p>
            <a:pPr marL="880110" lvl="1" indent="-514350">
              <a:buFont typeface="+mj-lt"/>
              <a:buAutoNum type="alphaLcPeriod"/>
            </a:pPr>
            <a:r>
              <a:rPr lang="fr-FR" dirty="0" smtClean="0"/>
              <a:t>Choix </a:t>
            </a:r>
            <a:r>
              <a:rPr lang="fr-FR" dirty="0" smtClean="0"/>
              <a:t>d’un jeu de couleurs	</a:t>
            </a:r>
            <a:endParaRPr lang="fr-FR" dirty="0" smtClean="0"/>
          </a:p>
          <a:p>
            <a:pPr marL="531813" lvl="1" indent="-531813" defTabSz="531813">
              <a:buFont typeface="+mj-lt"/>
              <a:buAutoNum type="arabicPeriod" startAt="3"/>
            </a:pPr>
            <a:r>
              <a:rPr lang="fr-FR" dirty="0"/>
              <a:t>Manipulation des textes</a:t>
            </a:r>
          </a:p>
          <a:p>
            <a:pPr marL="531813" lvl="1" indent="-531813" defTabSz="531813">
              <a:buFont typeface="+mj-lt"/>
              <a:buAutoNum type="arabicPeriod" startAt="3"/>
            </a:pPr>
            <a:r>
              <a:rPr lang="fr-FR" dirty="0"/>
              <a:t>Insertion d’une </a:t>
            </a:r>
            <a:r>
              <a:rPr lang="fr-FR" dirty="0" smtClean="0"/>
              <a:t>image</a:t>
            </a:r>
          </a:p>
          <a:p>
            <a:pPr marL="0" lvl="1" indent="0" defTabSz="531813">
              <a:buNone/>
            </a:pPr>
            <a:r>
              <a:rPr lang="fr-FR" sz="35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VI. Les </a:t>
            </a:r>
            <a:r>
              <a:rPr lang="fr-FR" sz="35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effets d’animations et de transition</a:t>
            </a:r>
          </a:p>
          <a:p>
            <a:pPr marL="365760" lvl="1" indent="0">
              <a:buNone/>
            </a:pPr>
            <a:r>
              <a:rPr lang="fr-FR" b="1" dirty="0"/>
              <a:t>Activité </a:t>
            </a:r>
            <a:r>
              <a:rPr lang="fr-FR" b="1" dirty="0" smtClean="0"/>
              <a:t>4</a:t>
            </a:r>
            <a:endParaRPr lang="fr-FR" b="1" dirty="0"/>
          </a:p>
          <a:p>
            <a:pPr marL="365760" lvl="1" indent="0">
              <a:buNone/>
            </a:pPr>
            <a:endParaRPr lang="fr-FR" dirty="0" smtClean="0"/>
          </a:p>
          <a:p>
            <a:pPr marL="880110" lvl="1" indent="-514350">
              <a:buFont typeface="+mj-lt"/>
              <a:buAutoNum type="alphaL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Eléments de présentation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+mj-lt"/>
              <a:buAutoNum type="alphaUcPeriod" startAt="2"/>
            </a:pPr>
            <a:r>
              <a:rPr lang="fr-FR" dirty="0" smtClean="0"/>
              <a:t>Création des pages web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Création des pages web 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Insertion d’objets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Etude de quelques mise en forme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Liens hypertextes</a:t>
            </a:r>
          </a:p>
          <a:p>
            <a:pPr marL="937260" lvl="1" indent="-571500">
              <a:buFont typeface="+mj-lt"/>
              <a:buAutoNum type="romanUcPeriod"/>
            </a:pPr>
            <a:r>
              <a:rPr lang="fr-FR" dirty="0" smtClean="0"/>
              <a:t>Animation dans une page web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I- Création des pages web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Activité 1: </a:t>
            </a:r>
          </a:p>
          <a:p>
            <a:pPr>
              <a:buNone/>
            </a:pPr>
            <a:r>
              <a:rPr lang="fr-FR" dirty="0" smtClean="0"/>
              <a:t>Quels sont les différents types d’informations ?</a:t>
            </a:r>
          </a:p>
          <a:p>
            <a:pPr>
              <a:buNone/>
            </a:pPr>
            <a:r>
              <a:rPr lang="fr-FR" dirty="0" smtClean="0"/>
              <a:t>Est-ce qu’on peut consulter sur internet tous les formats de document?</a:t>
            </a:r>
          </a:p>
          <a:p>
            <a:pPr>
              <a:buNone/>
            </a:pPr>
            <a:r>
              <a:rPr lang="fr-FR" dirty="0" smtClean="0"/>
              <a:t>Une page web est un document multimédia enregistré sous forme de document html(langage utilisé pour créer des pages web)</a:t>
            </a:r>
          </a:p>
          <a:p>
            <a:pPr>
              <a:buNone/>
            </a:pPr>
            <a:r>
              <a:rPr lang="fr-FR" dirty="0" smtClean="0"/>
              <a:t>Pour produire des document html on peut utiliser 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Des éditeurs de pages html : composer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Des convertisseurs du </a:t>
            </a:r>
            <a:r>
              <a:rPr lang="fr-FR" dirty="0" err="1" smtClean="0"/>
              <a:t>word</a:t>
            </a:r>
            <a:r>
              <a:rPr lang="fr-FR" dirty="0" smtClean="0"/>
              <a:t> en HTML</a:t>
            </a:r>
          </a:p>
          <a:p>
            <a:pPr>
              <a:buFont typeface="Arial" charset="0"/>
              <a:buChar char="•"/>
            </a:pPr>
            <a:r>
              <a:rPr lang="fr-FR" dirty="0" smtClean="0"/>
              <a:t>Des éditeurs de page web : MS </a:t>
            </a:r>
            <a:r>
              <a:rPr lang="fr-FR" dirty="0" err="1" smtClean="0"/>
              <a:t>frontpage</a:t>
            </a:r>
            <a:r>
              <a:rPr lang="fr-FR" dirty="0" smtClean="0"/>
              <a:t>, </a:t>
            </a:r>
            <a:r>
              <a:rPr lang="fr-FR" dirty="0" err="1" smtClean="0"/>
              <a:t>dreamweaver</a:t>
            </a:r>
            <a:r>
              <a:rPr lang="fr-FR" smtClean="0"/>
              <a:t> 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II – Insertion d’objet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d’un fichier					</a:t>
            </a:r>
            <a:r>
              <a:rPr lang="fr-FR" b="1" dirty="0" smtClean="0"/>
              <a:t> Activité </a:t>
            </a:r>
            <a:endParaRPr lang="fr-FR" b="1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</a:t>
            </a:r>
            <a:r>
              <a:rPr lang="fr-FR" dirty="0" smtClean="0"/>
              <a:t>d’une feuille de calcul			</a:t>
            </a:r>
            <a:r>
              <a:rPr lang="fr-FR" b="1" dirty="0" smtClean="0"/>
              <a:t> Activité </a:t>
            </a:r>
            <a:r>
              <a:rPr lang="fr-FR" dirty="0" smtClean="0"/>
              <a:t>	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d’un tableau	 				</a:t>
            </a:r>
            <a:r>
              <a:rPr lang="fr-FR" b="1" dirty="0" smtClean="0"/>
              <a:t> Activité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de la date et de l’heure		        </a:t>
            </a:r>
            <a:r>
              <a:rPr lang="fr-FR" b="1" dirty="0" smtClean="0"/>
              <a:t>Activité 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Insertion d’une image					</a:t>
            </a:r>
            <a:r>
              <a:rPr lang="fr-FR" b="1" dirty="0" smtClean="0"/>
              <a:t> Activité </a:t>
            </a:r>
            <a:r>
              <a:rPr lang="fr-FR" dirty="0" smtClean="0"/>
              <a:t>		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II – Insertion d’objet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fr-FR" dirty="0" smtClean="0"/>
              <a:t>Insertion d’une ligne horizontale			</a:t>
            </a:r>
            <a:r>
              <a:rPr lang="fr-FR" b="1" dirty="0" smtClean="0"/>
              <a:t> Activité </a:t>
            </a:r>
            <a:endParaRPr lang="fr-FR" dirty="0" smtClean="0"/>
          </a:p>
          <a:p>
            <a:pPr marL="514350" indent="-514350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2674</TotalTime>
  <Words>202</Words>
  <Application>Microsoft Office PowerPoint</Application>
  <PresentationFormat>Affichage à l'écran (4:3)</PresentationFormat>
  <Paragraphs>59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Débit</vt:lpstr>
      <vt:lpstr>Eléments de présentation   </vt:lpstr>
      <vt:lpstr>Eléments de présentation</vt:lpstr>
      <vt:lpstr>I- Généralités</vt:lpstr>
      <vt:lpstr>II – Réalisation d’une présentation</vt:lpstr>
      <vt:lpstr>III – Les manipulations dans une présentation</vt:lpstr>
      <vt:lpstr>Eléments de présentation</vt:lpstr>
      <vt:lpstr>I- Création des pages web</vt:lpstr>
      <vt:lpstr>II – Insertion d’objet</vt:lpstr>
      <vt:lpstr>II – Insertion d’objet</vt:lpstr>
      <vt:lpstr>III – Etude de quelques mises en forme </vt:lpstr>
      <vt:lpstr>IV – Liens hypertextes</vt:lpstr>
      <vt:lpstr>V – Animation dans une page web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Eléments de présentation   Réalisé par : Mr. Blioua Haythem </dc:title>
  <cp:lastModifiedBy>poste01</cp:lastModifiedBy>
  <cp:revision>42</cp:revision>
  <dcterms:modified xsi:type="dcterms:W3CDTF">2016-12-27T12:14:17Z</dcterms:modified>
</cp:coreProperties>
</file>