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695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45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55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6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3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66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35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09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01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6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49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EEB72-419D-47B1-893A-D3DA3B8DF803}" type="datetimeFigureOut">
              <a:rPr lang="fr-FR" smtClean="0"/>
              <a:t>06/12/2016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C3385-DEBE-4D44-AA1F-28F6C60674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1573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92" y="670"/>
            <a:ext cx="9164792" cy="6874633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01008" y="620688"/>
            <a:ext cx="4319016" cy="43281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4744" y="1628800"/>
            <a:ext cx="719328" cy="4176464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583" y="5589240"/>
            <a:ext cx="1820773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41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0.14861 0.17824 C 0.17952 0.21921 0.22605 0.24144 0.27414 0.24144 C 0.32952 0.24144 0.37396 0.21921 0.40469 0.17824 L 0.55313 -7.40741E-7 " pathEditMode="relative" rAng="0" ptsTypes="FffFF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56" y="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-0.15764 L 0.31944 -0.38357 C 0.37656 -0.43449 0.4618 -0.46181 0.55087 -0.46181 C 0.65243 -0.46181 0.73333 -0.43449 0.79062 -0.38357 L 1.06302 -0.15764 " pathEditMode="relative" rAng="0" ptsTypes="FffFF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781" y="-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0.05255 L -0.08612 0.0794 C -0.10417 0.10972 -0.13108 0.12616 -0.15886 0.12616 C -0.19098 0.12616 -0.21667 0.10972 -0.23473 0.0794 L -0.31997 -0.05255 " pathEditMode="relative" rAng="0" ptsTypes="FffFF">
                                      <p:cBhvr>
                                        <p:cTn id="14" dur="6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7" y="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316126" cy="5915789"/>
          </a:xfrm>
        </p:spPr>
      </p:pic>
    </p:spTree>
    <p:extLst>
      <p:ext uri="{BB962C8B-B14F-4D97-AF65-F5344CB8AC3E}">
        <p14:creationId xmlns:p14="http://schemas.microsoft.com/office/powerpoint/2010/main" val="215229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628800"/>
            <a:ext cx="5364480" cy="3831336"/>
          </a:xfrm>
        </p:spPr>
      </p:pic>
    </p:spTree>
    <p:extLst>
      <p:ext uri="{BB962C8B-B14F-4D97-AF65-F5344CB8AC3E}">
        <p14:creationId xmlns:p14="http://schemas.microsoft.com/office/powerpoint/2010/main" val="121585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1533144"/>
            <a:ext cx="5364480" cy="379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12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0</Words>
  <Application>Microsoft Office PowerPoint</Application>
  <PresentationFormat>Affichage à l'écran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JPB</dc:creator>
  <cp:lastModifiedBy>JPB</cp:lastModifiedBy>
  <cp:revision>14</cp:revision>
  <dcterms:created xsi:type="dcterms:W3CDTF">2015-12-20T06:29:39Z</dcterms:created>
  <dcterms:modified xsi:type="dcterms:W3CDTF">2016-12-06T14:53:06Z</dcterms:modified>
</cp:coreProperties>
</file>