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256" r:id="rId4"/>
    <p:sldId id="295" r:id="rId5"/>
    <p:sldId id="259" r:id="rId6"/>
    <p:sldId id="260" r:id="rId7"/>
    <p:sldId id="285" r:id="rId8"/>
    <p:sldId id="261" r:id="rId9"/>
    <p:sldId id="266" r:id="rId10"/>
    <p:sldId id="258" r:id="rId11"/>
    <p:sldId id="263" r:id="rId12"/>
    <p:sldId id="264" r:id="rId13"/>
    <p:sldId id="267" r:id="rId14"/>
    <p:sldId id="268" r:id="rId15"/>
    <p:sldId id="284" r:id="rId16"/>
    <p:sldId id="257" r:id="rId17"/>
    <p:sldId id="270" r:id="rId18"/>
    <p:sldId id="279" r:id="rId19"/>
    <p:sldId id="272" r:id="rId20"/>
    <p:sldId id="273" r:id="rId21"/>
    <p:sldId id="269" r:id="rId22"/>
    <p:sldId id="274" r:id="rId23"/>
    <p:sldId id="281" r:id="rId24"/>
    <p:sldId id="282" r:id="rId25"/>
    <p:sldId id="271" r:id="rId26"/>
    <p:sldId id="283" r:id="rId27"/>
    <p:sldId id="276" r:id="rId28"/>
    <p:sldId id="277" r:id="rId29"/>
    <p:sldId id="280" r:id="rId30"/>
    <p:sldId id="286" r:id="rId31"/>
    <p:sldId id="289" r:id="rId32"/>
    <p:sldId id="288" r:id="rId33"/>
    <p:sldId id="287" r:id="rId34"/>
    <p:sldId id="290" r:id="rId35"/>
    <p:sldId id="291" r:id="rId36"/>
    <p:sldId id="292" r:id="rId37"/>
    <p:sldId id="298" r:id="rId38"/>
    <p:sldId id="297" r:id="rId39"/>
    <p:sldId id="296" r:id="rId40"/>
    <p:sldId id="299" r:id="rId41"/>
    <p:sldId id="303" r:id="rId42"/>
    <p:sldId id="302" r:id="rId43"/>
    <p:sldId id="301" r:id="rId44"/>
    <p:sldId id="300" r:id="rId45"/>
    <p:sldId id="304" r:id="rId46"/>
    <p:sldId id="305" r:id="rId47"/>
    <p:sldId id="306" r:id="rId48"/>
    <p:sldId id="311" r:id="rId49"/>
    <p:sldId id="310" r:id="rId50"/>
    <p:sldId id="309" r:id="rId51"/>
    <p:sldId id="308" r:id="rId52"/>
    <p:sldId id="307" r:id="rId53"/>
    <p:sldId id="312" r:id="rId54"/>
    <p:sldId id="313" r:id="rId55"/>
    <p:sldId id="314" r:id="rId56"/>
    <p:sldId id="317" r:id="rId57"/>
    <p:sldId id="316" r:id="rId58"/>
    <p:sldId id="315" r:id="rId59"/>
    <p:sldId id="318" r:id="rId60"/>
    <p:sldId id="319" r:id="rId61"/>
    <p:sldId id="323" r:id="rId62"/>
    <p:sldId id="322" r:id="rId63"/>
    <p:sldId id="321" r:id="rId64"/>
    <p:sldId id="320" r:id="rId65"/>
    <p:sldId id="324" r:id="rId66"/>
    <p:sldId id="325" r:id="rId67"/>
    <p:sldId id="331" r:id="rId68"/>
    <p:sldId id="330" r:id="rId69"/>
    <p:sldId id="329" r:id="rId70"/>
    <p:sldId id="328" r:id="rId71"/>
    <p:sldId id="327" r:id="rId72"/>
    <p:sldId id="326" r:id="rId73"/>
    <p:sldId id="333" r:id="rId74"/>
    <p:sldId id="332" r:id="rId75"/>
    <p:sldId id="334" r:id="rId76"/>
    <p:sldId id="335" r:id="rId77"/>
    <p:sldId id="337" r:id="rId78"/>
    <p:sldId id="345" r:id="rId79"/>
    <p:sldId id="336" r:id="rId80"/>
    <p:sldId id="338" r:id="rId81"/>
    <p:sldId id="339" r:id="rId82"/>
    <p:sldId id="343" r:id="rId83"/>
    <p:sldId id="341" r:id="rId84"/>
    <p:sldId id="340" r:id="rId85"/>
    <p:sldId id="342" r:id="rId86"/>
    <p:sldId id="344" r:id="rId87"/>
    <p:sldId id="348" r:id="rId88"/>
    <p:sldId id="347" r:id="rId89"/>
    <p:sldId id="346" r:id="rId90"/>
    <p:sldId id="349" r:id="rId91"/>
    <p:sldId id="350" r:id="rId92"/>
    <p:sldId id="352" r:id="rId93"/>
    <p:sldId id="278" r:id="rId9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24/12/2016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24/12/2016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24/12/2016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24/12/2016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24/12/2016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24/12/2016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24/12/2016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24/12/2016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24/12/2016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24/12/2016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24/12/2016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77CBA6-5D62-4E69-BAF1-E2B40EB64EBA}" type="datetimeFigureOut">
              <a:rPr lang="fr-FR" smtClean="0"/>
              <a:t>24/12/2016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6000">
    <p:wip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5847928"/>
          </a:xfrm>
        </p:spPr>
        <p:txBody>
          <a:bodyPr/>
          <a:lstStyle/>
          <a:p>
            <a:r>
              <a:rPr lang="fr-FR" dirty="0" smtClean="0"/>
              <a:t>Parce que la complicité est de paire dans le rallye,</a:t>
            </a:r>
          </a:p>
          <a:p>
            <a:r>
              <a:rPr lang="fr-FR" dirty="0" smtClean="0"/>
              <a:t>Parce que l’équipage vit des moments inexplicables</a:t>
            </a:r>
          </a:p>
          <a:p>
            <a:r>
              <a:rPr lang="fr-FR" dirty="0" smtClean="0"/>
              <a:t>Parce que le risque est omniprésent</a:t>
            </a:r>
          </a:p>
          <a:p>
            <a:r>
              <a:rPr lang="fr-FR" dirty="0" smtClean="0"/>
              <a:t>Parce que l’équipage passe des heures dans une auto</a:t>
            </a:r>
          </a:p>
          <a:p>
            <a:r>
              <a:rPr lang="fr-FR" dirty="0" smtClean="0"/>
              <a:t>Parce que l’un sans l’autre ils ne sont rien</a:t>
            </a:r>
          </a:p>
          <a:p>
            <a:r>
              <a:rPr lang="fr-FR" dirty="0" smtClean="0"/>
              <a:t>Parce que les notes vont de paire avec la conduite</a:t>
            </a:r>
          </a:p>
          <a:p>
            <a:r>
              <a:rPr lang="fr-FR" dirty="0" smtClean="0"/>
              <a:t>Parce que le pilote fait rêver son co</a:t>
            </a:r>
            <a:r>
              <a:rPr lang="fr-FR" dirty="0"/>
              <a:t>-</a:t>
            </a:r>
            <a:r>
              <a:rPr lang="fr-FR" dirty="0" smtClean="0"/>
              <a:t>pilote</a:t>
            </a:r>
          </a:p>
          <a:p>
            <a:r>
              <a:rPr lang="fr-FR" dirty="0" smtClean="0"/>
              <a:t>Parce que le copilote motive son pilote</a:t>
            </a:r>
          </a:p>
          <a:p>
            <a:r>
              <a:rPr lang="fr-FR" dirty="0" smtClean="0"/>
              <a:t>Parce que l’imprévu est toujours de mise sur un rallye</a:t>
            </a:r>
          </a:p>
          <a:p>
            <a:r>
              <a:rPr lang="fr-FR" dirty="0" smtClean="0"/>
              <a:t>Parce qu’il faut se connaître dans l’effort et la difficulté</a:t>
            </a:r>
          </a:p>
          <a:p>
            <a:r>
              <a:rPr lang="fr-FR" dirty="0" smtClean="0"/>
              <a:t>Parce que la compétition est le mot d’ordre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6369930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2745" cy="6850895"/>
          </a:xfrm>
        </p:spPr>
      </p:pic>
    </p:spTree>
    <p:extLst>
      <p:ext uri="{BB962C8B-B14F-4D97-AF65-F5344CB8AC3E}">
        <p14:creationId xmlns:p14="http://schemas.microsoft.com/office/powerpoint/2010/main" val="16049049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BRIEN\Desktop\r\10256497_941102802583825_424142008105489035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01990" cy="687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11984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BRIEN\Desktop\r\10665906_723010697747819_676777709294252696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3395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4" y="1196752"/>
            <a:ext cx="8379354" cy="4929411"/>
          </a:xfrm>
        </p:spPr>
      </p:pic>
    </p:spTree>
    <p:extLst>
      <p:ext uri="{BB962C8B-B14F-4D97-AF65-F5344CB8AC3E}">
        <p14:creationId xmlns:p14="http://schemas.microsoft.com/office/powerpoint/2010/main" val="232018944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68340" cy="5157192"/>
          </a:xfrm>
        </p:spPr>
      </p:pic>
    </p:spTree>
    <p:extLst>
      <p:ext uri="{BB962C8B-B14F-4D97-AF65-F5344CB8AC3E}">
        <p14:creationId xmlns:p14="http://schemas.microsoft.com/office/powerpoint/2010/main" val="379771771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9144000" cy="6829425"/>
          </a:xfrm>
        </p:spPr>
      </p:pic>
    </p:spTree>
    <p:extLst>
      <p:ext uri="{BB962C8B-B14F-4D97-AF65-F5344CB8AC3E}">
        <p14:creationId xmlns:p14="http://schemas.microsoft.com/office/powerpoint/2010/main" val="148759191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2317" cy="6858000"/>
          </a:xfrm>
        </p:spPr>
      </p:pic>
      <p:sp>
        <p:nvSpPr>
          <p:cNvPr id="3" name="ZoneTexte 2"/>
          <p:cNvSpPr txBox="1"/>
          <p:nvPr/>
        </p:nvSpPr>
        <p:spPr>
          <a:xfrm>
            <a:off x="6228184" y="11663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FINALES LA ROCHELLE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826673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dirty="0" smtClean="0">
                <a:solidFill>
                  <a:schemeClr val="tx1"/>
                </a:solidFill>
              </a:rPr>
              <a:t>CHARLEMAGNE 9 AU SCRATCH</a:t>
            </a:r>
            <a:br>
              <a:rPr lang="fr-FR" sz="3200" dirty="0" smtClean="0">
                <a:solidFill>
                  <a:schemeClr val="tx1"/>
                </a:solidFill>
              </a:rPr>
            </a:br>
            <a:r>
              <a:rPr lang="fr-FR" sz="3200" dirty="0" smtClean="0">
                <a:solidFill>
                  <a:schemeClr val="tx1"/>
                </a:solidFill>
              </a:rPr>
              <a:t>SANS SON ET SANS LUMIERE</a:t>
            </a:r>
            <a:br>
              <a:rPr lang="fr-FR" sz="3200" dirty="0" smtClean="0">
                <a:solidFill>
                  <a:schemeClr val="tx1"/>
                </a:solidFill>
              </a:rPr>
            </a:br>
            <a:r>
              <a:rPr lang="fr-FR" sz="3200" dirty="0" smtClean="0">
                <a:solidFill>
                  <a:schemeClr val="tx1"/>
                </a:solidFill>
              </a:rPr>
              <a:t>ON S’EST BATTU A LA MORT A LA MORT !!!!!</a:t>
            </a:r>
            <a:endParaRPr lang="fr-FR" sz="3200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1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90426700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94" y="1770272"/>
            <a:ext cx="7620000" cy="50768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0072" cy="348004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508104" y="692696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PUY EN VELAY</a:t>
            </a:r>
          </a:p>
          <a:p>
            <a:pPr algn="ctr"/>
            <a:r>
              <a:rPr lang="fr-FR" sz="2400" dirty="0" smtClean="0"/>
              <a:t>1</a:t>
            </a:r>
            <a:r>
              <a:rPr lang="fr-FR" sz="2400" baseline="30000" dirty="0" smtClean="0"/>
              <a:t>ère</a:t>
            </a:r>
            <a:r>
              <a:rPr lang="fr-FR" sz="2400" dirty="0" smtClean="0"/>
              <a:t>  SORTIE DECOREE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551031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19522" y="2145423"/>
            <a:ext cx="6032098" cy="3393055"/>
          </a:xfrm>
        </p:spPr>
      </p:pic>
    </p:spTree>
    <p:extLst>
      <p:ext uri="{BB962C8B-B14F-4D97-AF65-F5344CB8AC3E}">
        <p14:creationId xmlns:p14="http://schemas.microsoft.com/office/powerpoint/2010/main" val="227091030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endParaRPr lang="fr-FR" dirty="0" smtClean="0"/>
          </a:p>
          <a:p>
            <a:pPr marL="0" indent="0" algn="ctr">
              <a:buNone/>
            </a:pPr>
            <a:r>
              <a:rPr lang="fr-FR" sz="4000" dirty="0" smtClean="0"/>
              <a:t>POUR TOUTES CES RAISONS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6000" dirty="0" smtClean="0"/>
              <a:t>LA COMPLICITE EST OBLIGATOIRE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427522681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20145"/>
            <a:ext cx="8006781" cy="5337855"/>
          </a:xfrm>
        </p:spPr>
      </p:pic>
      <p:sp>
        <p:nvSpPr>
          <p:cNvPr id="3" name="ZoneTexte 2"/>
          <p:cNvSpPr txBox="1"/>
          <p:nvPr/>
        </p:nvSpPr>
        <p:spPr>
          <a:xfrm>
            <a:off x="1187624" y="54868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HAUTE SAÔNE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91701384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PREMIER 4 AU SCRATCH !!!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1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423564011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fr-FR" dirty="0" smtClean="0"/>
              <a:t>TOP 4 A L’OGNION !!!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12454"/>
            <a:ext cx="7023325" cy="5245546"/>
          </a:xfrm>
        </p:spPr>
      </p:pic>
    </p:spTree>
    <p:extLst>
      <p:ext uri="{BB962C8B-B14F-4D97-AF65-F5344CB8AC3E}">
        <p14:creationId xmlns:p14="http://schemas.microsoft.com/office/powerpoint/2010/main" val="308589811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09726"/>
            <a:ext cx="8388424" cy="533068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5292080" cy="3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7502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" y="6946"/>
            <a:ext cx="9130285" cy="6847714"/>
          </a:xfrm>
        </p:spPr>
      </p:pic>
    </p:spTree>
    <p:extLst>
      <p:ext uri="{BB962C8B-B14F-4D97-AF65-F5344CB8AC3E}">
        <p14:creationId xmlns:p14="http://schemas.microsoft.com/office/powerpoint/2010/main" val="184543862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70992"/>
          </a:xfrm>
        </p:spPr>
        <p:txBody>
          <a:bodyPr/>
          <a:lstStyle/>
          <a:p>
            <a:pPr algn="ctr"/>
            <a:r>
              <a:rPr lang="fr-FR" dirty="0" smtClean="0"/>
              <a:t>MONTS ET COTAUX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9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350830215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2832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"/>
            <a:ext cx="4067944" cy="270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4594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137"/>
            <a:ext cx="9144000" cy="5588863"/>
          </a:xfrm>
        </p:spPr>
      </p:pic>
      <p:sp>
        <p:nvSpPr>
          <p:cNvPr id="3" name="ZoneTexte 2"/>
          <p:cNvSpPr txBox="1"/>
          <p:nvPr/>
        </p:nvSpPr>
        <p:spPr>
          <a:xfrm>
            <a:off x="2987824" y="26064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ON COMMENCE A VOLER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267744" y="82540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MONTBELIARD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00596359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764704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17482830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605"/>
            <a:ext cx="3810000" cy="571639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69864"/>
            <a:ext cx="5288136" cy="52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6137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627784" y="292006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Notre premier rallye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4096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8"/>
            <a:ext cx="3851919" cy="681533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-32932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7643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" y="0"/>
            <a:ext cx="9139777" cy="6854833"/>
          </a:xfrm>
        </p:spPr>
      </p:pic>
      <p:sp>
        <p:nvSpPr>
          <p:cNvPr id="3" name="ZoneTexte 2"/>
          <p:cNvSpPr txBox="1"/>
          <p:nvPr/>
        </p:nvSpPr>
        <p:spPr>
          <a:xfrm>
            <a:off x="2267744" y="5157192"/>
            <a:ext cx="56166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ON VOOOLE !!!!!</a:t>
            </a:r>
          </a:p>
          <a:p>
            <a:pPr algn="ctr"/>
            <a:endParaRPr lang="fr-FR" b="1" dirty="0"/>
          </a:p>
          <a:p>
            <a:pPr algn="ctr"/>
            <a:r>
              <a:rPr lang="fr-FR" sz="2800" b="1" dirty="0" smtClean="0"/>
              <a:t>DEAUVILLE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12427863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257"/>
            <a:ext cx="9144000" cy="6056744"/>
          </a:xfrm>
        </p:spPr>
      </p:pic>
    </p:spTree>
    <p:extLst>
      <p:ext uri="{BB962C8B-B14F-4D97-AF65-F5344CB8AC3E}">
        <p14:creationId xmlns:p14="http://schemas.microsoft.com/office/powerpoint/2010/main" val="153345918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65"/>
            <a:ext cx="4516533" cy="4525963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7" y="0"/>
            <a:ext cx="4840002" cy="64533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303"/>
            <a:ext cx="4379176" cy="32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1598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" y="764705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190765061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" y="332656"/>
            <a:ext cx="9154246" cy="6093296"/>
          </a:xfrm>
        </p:spPr>
      </p:pic>
    </p:spTree>
    <p:extLst>
      <p:ext uri="{BB962C8B-B14F-4D97-AF65-F5344CB8AC3E}">
        <p14:creationId xmlns:p14="http://schemas.microsoft.com/office/powerpoint/2010/main" val="241053719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8" y="-88893"/>
            <a:ext cx="9276998" cy="6946894"/>
          </a:xfrm>
        </p:spPr>
      </p:pic>
    </p:spTree>
    <p:extLst>
      <p:ext uri="{BB962C8B-B14F-4D97-AF65-F5344CB8AC3E}">
        <p14:creationId xmlns:p14="http://schemas.microsoft.com/office/powerpoint/2010/main" val="285788300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RALLYE DE LA MEUSE</a:t>
            </a:r>
            <a:br>
              <a:rPr lang="fr-FR" dirty="0" smtClean="0"/>
            </a:br>
            <a:r>
              <a:rPr lang="fr-FR" dirty="0" smtClean="0"/>
              <a:t> TOP 5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2633662" cy="4389437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774">
            <a:off x="4716016" y="1700808"/>
            <a:ext cx="279188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7853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136903" cy="5443503"/>
          </a:xfrm>
        </p:spPr>
      </p:pic>
    </p:spTree>
    <p:extLst>
      <p:ext uri="{BB962C8B-B14F-4D97-AF65-F5344CB8AC3E}">
        <p14:creationId xmlns:p14="http://schemas.microsoft.com/office/powerpoint/2010/main" val="237144272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1250"/>
            <a:ext cx="8640960" cy="645371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49080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876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BRIEN\Desktop\RALLYES\video rallye seb\Rallye des vallees\IMG_31959163333363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764704"/>
            <a:ext cx="9112190" cy="607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26314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dirty="0" smtClean="0"/>
              <a:t>RALLYE FRANCH COMTE</a:t>
            </a:r>
            <a:br>
              <a:rPr lang="fr-FR" sz="4000" dirty="0" smtClean="0"/>
            </a:br>
            <a:r>
              <a:rPr lang="fr-FR" sz="4000" dirty="0" smtClean="0"/>
              <a:t>8 AU SCRATCH</a:t>
            </a:r>
            <a:br>
              <a:rPr lang="fr-FR" sz="4000" dirty="0" smtClean="0"/>
            </a:br>
            <a:r>
              <a:rPr lang="fr-FR" sz="4000" dirty="0" smtClean="0"/>
              <a:t>1</a:t>
            </a:r>
            <a:r>
              <a:rPr lang="fr-FR" sz="4000" baseline="30000" dirty="0" smtClean="0"/>
              <a:t>ER</a:t>
            </a:r>
            <a:r>
              <a:rPr lang="fr-FR" sz="4000" dirty="0" smtClean="0"/>
              <a:t> GROUPE ET CLASSE !!!!!</a:t>
            </a:r>
            <a:endParaRPr lang="fr-FR" sz="400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" y="260648"/>
            <a:ext cx="1901010" cy="3456383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02">
            <a:off x="3347864" y="1916832"/>
            <a:ext cx="4956042" cy="278777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129">
            <a:off x="553254" y="3800853"/>
            <a:ext cx="4211960" cy="23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0896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6912768" cy="5184576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2049" cy="2886681"/>
          </a:xfrm>
        </p:spPr>
      </p:pic>
    </p:spTree>
    <p:extLst>
      <p:ext uri="{BB962C8B-B14F-4D97-AF65-F5344CB8AC3E}">
        <p14:creationId xmlns:p14="http://schemas.microsoft.com/office/powerpoint/2010/main" val="360418649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" y="763987"/>
            <a:ext cx="9145015" cy="6096678"/>
          </a:xfrm>
        </p:spPr>
      </p:pic>
    </p:spTree>
    <p:extLst>
      <p:ext uri="{BB962C8B-B14F-4D97-AF65-F5344CB8AC3E}">
        <p14:creationId xmlns:p14="http://schemas.microsoft.com/office/powerpoint/2010/main" val="10473420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160"/>
            <a:ext cx="6596348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782"/>
            <a:ext cx="5361314" cy="357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2649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0729"/>
            <a:ext cx="9117933" cy="5877272"/>
          </a:xfrm>
        </p:spPr>
      </p:pic>
    </p:spTree>
    <p:extLst>
      <p:ext uri="{BB962C8B-B14F-4D97-AF65-F5344CB8AC3E}">
        <p14:creationId xmlns:p14="http://schemas.microsoft.com/office/powerpoint/2010/main" val="24050492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1"/>
            <a:ext cx="9144000" cy="6096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314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382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4" y="2852936"/>
            <a:ext cx="5340085" cy="400506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9652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" y="2894897"/>
            <a:ext cx="5284136" cy="3963103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161"/>
            <a:ext cx="5286375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7268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8229600" cy="782960"/>
          </a:xfrm>
        </p:spPr>
        <p:txBody>
          <a:bodyPr>
            <a:normAutofit/>
          </a:bodyPr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RALLYE NATIONAL LOHEAC </a:t>
            </a:r>
            <a:br>
              <a:rPr lang="fr-FR" sz="2000" dirty="0" smtClean="0">
                <a:solidFill>
                  <a:schemeClr val="tx1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TOP 5 SCRATCH !!!!!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3642" y="2308200"/>
            <a:ext cx="5823743" cy="327585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840">
            <a:off x="3779912" y="2132856"/>
            <a:ext cx="4956043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2470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31322"/>
            <a:ext cx="6067725" cy="341309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" y="3998218"/>
            <a:ext cx="5084057" cy="28597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2492897"/>
            <a:ext cx="4810757" cy="27060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00192" y="764704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LE RIRE COMMUNICATIF</a:t>
            </a:r>
            <a:endParaRPr lang="fr-FR" sz="20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00" y="4570744"/>
            <a:ext cx="4066232" cy="22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0981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14172" cy="6741368"/>
          </a:xfrm>
        </p:spPr>
      </p:pic>
      <p:sp>
        <p:nvSpPr>
          <p:cNvPr id="3" name="ZoneTexte 2"/>
          <p:cNvSpPr txBox="1"/>
          <p:nvPr/>
        </p:nvSpPr>
        <p:spPr>
          <a:xfrm>
            <a:off x="5796136" y="188639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PREMIER TOP 5 MORFONTAINE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31497373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8"/>
            <a:ext cx="9144000" cy="6829426"/>
          </a:xfrm>
        </p:spPr>
      </p:pic>
    </p:spTree>
    <p:extLst>
      <p:ext uri="{BB962C8B-B14F-4D97-AF65-F5344CB8AC3E}">
        <p14:creationId xmlns:p14="http://schemas.microsoft.com/office/powerpoint/2010/main" val="197386585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" y="1268760"/>
            <a:ext cx="9133228" cy="5137441"/>
          </a:xfrm>
        </p:spPr>
      </p:pic>
    </p:spTree>
    <p:extLst>
      <p:ext uri="{BB962C8B-B14F-4D97-AF65-F5344CB8AC3E}">
        <p14:creationId xmlns:p14="http://schemas.microsoft.com/office/powerpoint/2010/main" val="254575695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563"/>
            <a:ext cx="5852582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51720" y="116632"/>
            <a:ext cx="4956042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6635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866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5394788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104478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26754"/>
            <a:ext cx="4499992" cy="2531246"/>
          </a:xfrm>
        </p:spPr>
      </p:pic>
    </p:spTree>
    <p:extLst>
      <p:ext uri="{BB962C8B-B14F-4D97-AF65-F5344CB8AC3E}">
        <p14:creationId xmlns:p14="http://schemas.microsoft.com/office/powerpoint/2010/main" val="6070228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9144000" cy="6096001"/>
          </a:xfrm>
        </p:spPr>
      </p:pic>
      <p:sp>
        <p:nvSpPr>
          <p:cNvPr id="10" name="ZoneTexte 9"/>
          <p:cNvSpPr txBox="1"/>
          <p:nvPr/>
        </p:nvSpPr>
        <p:spPr>
          <a:xfrm>
            <a:off x="971600" y="126876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</a:rPr>
              <a:t>COOOOOOORDE !!!!!!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641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861760"/>
            <a:ext cx="8999984" cy="599624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51620" y="11947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RALLYE BOURBONNE LES BAINS </a:t>
            </a:r>
          </a:p>
        </p:txBody>
      </p:sp>
    </p:spTree>
    <p:extLst>
      <p:ext uri="{BB962C8B-B14F-4D97-AF65-F5344CB8AC3E}">
        <p14:creationId xmlns:p14="http://schemas.microsoft.com/office/powerpoint/2010/main" val="169852773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757390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412776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1619672" y="354227"/>
            <a:ext cx="5526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800" b="1" dirty="0">
                <a:solidFill>
                  <a:prstClr val="black"/>
                </a:solidFill>
              </a:rPr>
              <a:t>5 </a:t>
            </a:r>
            <a:r>
              <a:rPr lang="fr-FR" sz="2800" b="1" dirty="0" err="1">
                <a:solidFill>
                  <a:prstClr val="black"/>
                </a:solidFill>
              </a:rPr>
              <a:t>èmè</a:t>
            </a:r>
            <a:r>
              <a:rPr lang="fr-FR" sz="2800" b="1" dirty="0">
                <a:solidFill>
                  <a:prstClr val="black"/>
                </a:solidFill>
              </a:rPr>
              <a:t> SCRATCH 1</a:t>
            </a:r>
            <a:r>
              <a:rPr lang="fr-FR" sz="2800" b="1" baseline="30000" dirty="0">
                <a:solidFill>
                  <a:prstClr val="black"/>
                </a:solidFill>
              </a:rPr>
              <a:t>ER</a:t>
            </a:r>
            <a:r>
              <a:rPr lang="fr-FR" sz="2800" b="1" dirty="0">
                <a:solidFill>
                  <a:prstClr val="black"/>
                </a:solidFill>
              </a:rPr>
              <a:t> GROUPE N</a:t>
            </a:r>
          </a:p>
        </p:txBody>
      </p:sp>
    </p:spTree>
    <p:extLst>
      <p:ext uri="{BB962C8B-B14F-4D97-AF65-F5344CB8AC3E}">
        <p14:creationId xmlns:p14="http://schemas.microsoft.com/office/powerpoint/2010/main" val="43715079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65118" cy="5155379"/>
          </a:xfrm>
        </p:spPr>
      </p:pic>
    </p:spTree>
    <p:extLst>
      <p:ext uri="{BB962C8B-B14F-4D97-AF65-F5344CB8AC3E}">
        <p14:creationId xmlns:p14="http://schemas.microsoft.com/office/powerpoint/2010/main" val="319804318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BRIEN\Desktop\r\1800478_10152794041747044_75742013817309728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" y="1700809"/>
            <a:ext cx="9135189" cy="514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8430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1541" cy="51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4216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8296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RALLYE AIN JURA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645024"/>
            <a:ext cx="4308318" cy="3231239"/>
          </a:xfrm>
        </p:spPr>
      </p:pic>
    </p:spTree>
    <p:extLst>
      <p:ext uri="{BB962C8B-B14F-4D97-AF65-F5344CB8AC3E}">
        <p14:creationId xmlns:p14="http://schemas.microsoft.com/office/powerpoint/2010/main" val="206561044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fr-FR" dirty="0" smtClean="0"/>
              <a:t>RALLYE DU 14 JUILLET !! FEU !!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82627"/>
            <a:ext cx="7416824" cy="5562619"/>
          </a:xfrm>
        </p:spPr>
      </p:pic>
    </p:spTree>
    <p:extLst>
      <p:ext uri="{BB962C8B-B14F-4D97-AF65-F5344CB8AC3E}">
        <p14:creationId xmlns:p14="http://schemas.microsoft.com/office/powerpoint/2010/main" val="203078343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7"/>
            <a:ext cx="6804248" cy="6804248"/>
          </a:xfrm>
        </p:spPr>
      </p:pic>
    </p:spTree>
    <p:extLst>
      <p:ext uri="{BB962C8B-B14F-4D97-AF65-F5344CB8AC3E}">
        <p14:creationId xmlns:p14="http://schemas.microsoft.com/office/powerpoint/2010/main" val="320411396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I BELIEVE I CAN FLY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94860"/>
            <a:ext cx="8172400" cy="5563140"/>
          </a:xfrm>
        </p:spPr>
      </p:pic>
    </p:spTree>
    <p:extLst>
      <p:ext uri="{BB962C8B-B14F-4D97-AF65-F5344CB8AC3E}">
        <p14:creationId xmlns:p14="http://schemas.microsoft.com/office/powerpoint/2010/main" val="131105550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0249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 </a:t>
            </a:r>
            <a:r>
              <a:rPr lang="fr-FR" dirty="0" err="1" smtClean="0">
                <a:solidFill>
                  <a:schemeClr val="tx1"/>
                </a:solidFill>
              </a:rPr>
              <a:t>ème</a:t>
            </a:r>
            <a:r>
              <a:rPr lang="fr-FR" dirty="0" smtClean="0">
                <a:solidFill>
                  <a:schemeClr val="tx1"/>
                </a:solidFill>
              </a:rPr>
              <a:t> SCRATCH !!!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29858"/>
            <a:ext cx="6732240" cy="5028142"/>
          </a:xfrm>
        </p:spPr>
      </p:pic>
    </p:spTree>
    <p:extLst>
      <p:ext uri="{BB962C8B-B14F-4D97-AF65-F5344CB8AC3E}">
        <p14:creationId xmlns:p14="http://schemas.microsoft.com/office/powerpoint/2010/main" val="42514559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99919" y="1640292"/>
            <a:ext cx="5852582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4120" y="2182664"/>
            <a:ext cx="5823744" cy="3275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43608" y="18864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RALLYE MONTBELIARD 2016  TOP 4 SCRATCH !! A 1SEC3 DU PODIUM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235351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093">
            <a:off x="4026214" y="2015515"/>
            <a:ext cx="5025725" cy="2826970"/>
          </a:xfrm>
        </p:spPr>
      </p:pic>
    </p:spTree>
    <p:extLst>
      <p:ext uri="{BB962C8B-B14F-4D97-AF65-F5344CB8AC3E}">
        <p14:creationId xmlns:p14="http://schemas.microsoft.com/office/powerpoint/2010/main" val="198197433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582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7926" y="854627"/>
            <a:ext cx="6864086" cy="514806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4509120"/>
            <a:ext cx="3600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/>
              <a:t>JOSY </a:t>
            </a:r>
            <a:r>
              <a:rPr lang="fr-FR" sz="4400" dirty="0" smtClean="0"/>
              <a:t>D’AMOUR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376186698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7270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25032" y="731573"/>
            <a:ext cx="5852582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0500" y="1370180"/>
            <a:ext cx="6263680" cy="35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6302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0512" cy="6885385"/>
          </a:xfrm>
        </p:spPr>
      </p:pic>
    </p:spTree>
    <p:extLst>
      <p:ext uri="{BB962C8B-B14F-4D97-AF65-F5344CB8AC3E}">
        <p14:creationId xmlns:p14="http://schemas.microsoft.com/office/powerpoint/2010/main" val="104282606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  <p:sp>
        <p:nvSpPr>
          <p:cNvPr id="5" name="ZoneTexte 4"/>
          <p:cNvSpPr txBox="1"/>
          <p:nvPr/>
        </p:nvSpPr>
        <p:spPr>
          <a:xfrm>
            <a:off x="755576" y="260648"/>
            <a:ext cx="6552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 smtClean="0"/>
              <a:t>COURSE A PIED LE LYON !!!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182570809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6056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65" y="0"/>
            <a:ext cx="4137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9831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28752" y="1428750"/>
            <a:ext cx="6857999" cy="400050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837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201848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LA CONSECRATION</a:t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>VICTOIRE SCRATCH</a:t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>ALSACE BOSSUE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9" y="2133600"/>
            <a:ext cx="7800622" cy="4387850"/>
          </a:xfrm>
        </p:spPr>
      </p:pic>
    </p:spTree>
    <p:extLst>
      <p:ext uri="{BB962C8B-B14F-4D97-AF65-F5344CB8AC3E}">
        <p14:creationId xmlns:p14="http://schemas.microsoft.com/office/powerpoint/2010/main" val="51307366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14"/>
            <a:ext cx="9144000" cy="60960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0"/>
            <a:ext cx="3419872" cy="2564904"/>
          </a:xfrm>
        </p:spPr>
      </p:pic>
    </p:spTree>
    <p:extLst>
      <p:ext uri="{BB962C8B-B14F-4D97-AF65-F5344CB8AC3E}">
        <p14:creationId xmlns:p14="http://schemas.microsoft.com/office/powerpoint/2010/main" val="151993335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563"/>
            <a:ext cx="6592500" cy="4389437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2797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" y="752163"/>
            <a:ext cx="9135577" cy="6082676"/>
          </a:xfrm>
        </p:spPr>
      </p:pic>
    </p:spTree>
    <p:extLst>
      <p:ext uri="{BB962C8B-B14F-4D97-AF65-F5344CB8AC3E}">
        <p14:creationId xmlns:p14="http://schemas.microsoft.com/office/powerpoint/2010/main" val="3179724559"/>
      </p:ext>
    </p:extLst>
  </p:cSld>
  <p:clrMapOvr>
    <a:masterClrMapping/>
  </p:clrMapOvr>
  <p:transition spd="slow" advClick="0" advTm="6000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LA FINALE</a:t>
            </a:r>
            <a:br>
              <a:rPr lang="fr-FR" dirty="0" smtClean="0"/>
            </a:br>
            <a:r>
              <a:rPr lang="fr-FR" dirty="0" smtClean="0"/>
              <a:t>LUNEVILLE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106225109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424">
            <a:off x="2894340" y="567839"/>
            <a:ext cx="5852582" cy="4389437"/>
          </a:xfrm>
        </p:spPr>
      </p:pic>
      <p:pic>
        <p:nvPicPr>
          <p:cNvPr id="2050" name="Picture 2" descr="C:\Users\OBRIEN\Desktop\r\1972316_10152794041882044_273460135262633533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790">
            <a:off x="567514" y="759309"/>
            <a:ext cx="3244571" cy="578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58548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45" y="980728"/>
            <a:ext cx="8832981" cy="4968552"/>
          </a:xfrm>
        </p:spPr>
      </p:pic>
    </p:spTree>
    <p:extLst>
      <p:ext uri="{BB962C8B-B14F-4D97-AF65-F5344CB8AC3E}">
        <p14:creationId xmlns:p14="http://schemas.microsoft.com/office/powerpoint/2010/main" val="146513347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222288553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" y="620688"/>
            <a:ext cx="8873737" cy="5919936"/>
          </a:xfrm>
        </p:spPr>
      </p:pic>
    </p:spTree>
    <p:extLst>
      <p:ext uri="{BB962C8B-B14F-4D97-AF65-F5344CB8AC3E}">
        <p14:creationId xmlns:p14="http://schemas.microsoft.com/office/powerpoint/2010/main" val="33183076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5631"/>
            <a:ext cx="5852582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62162" y="601926"/>
            <a:ext cx="4815408" cy="3611556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1" y="0"/>
            <a:ext cx="4582475" cy="343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4024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70905927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33418" cy="6093296"/>
          </a:xfrm>
        </p:spPr>
      </p:pic>
    </p:spTree>
    <p:extLst>
      <p:ext uri="{BB962C8B-B14F-4D97-AF65-F5344CB8AC3E}">
        <p14:creationId xmlns:p14="http://schemas.microsoft.com/office/powerpoint/2010/main" val="315134556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095927" cy="6063952"/>
          </a:xfrm>
        </p:spPr>
      </p:pic>
    </p:spTree>
    <p:extLst>
      <p:ext uri="{BB962C8B-B14F-4D97-AF65-F5344CB8AC3E}">
        <p14:creationId xmlns:p14="http://schemas.microsoft.com/office/powerpoint/2010/main" val="12750820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6737"/>
            <a:ext cx="8229600" cy="864096"/>
          </a:xfrm>
        </p:spPr>
        <p:txBody>
          <a:bodyPr/>
          <a:lstStyle/>
          <a:p>
            <a:pPr algn="ctr"/>
            <a:r>
              <a:rPr lang="fr-FR" dirty="0" smtClean="0"/>
              <a:t>Rallye de l’Ognon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" y="901405"/>
            <a:ext cx="8930952" cy="5953968"/>
          </a:xfrm>
        </p:spPr>
      </p:pic>
    </p:spTree>
    <p:extLst>
      <p:ext uri="{BB962C8B-B14F-4D97-AF65-F5344CB8AC3E}">
        <p14:creationId xmlns:p14="http://schemas.microsoft.com/office/powerpoint/2010/main" val="1340164425"/>
      </p:ext>
    </p:extLst>
  </p:cSld>
  <p:clrMapOvr>
    <a:masterClrMapping/>
  </p:clrMapOvr>
  <p:transition spd="slow" advClick="0" advTm="6000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3" y="813104"/>
            <a:ext cx="9036496" cy="60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12262"/>
      </p:ext>
    </p:extLst>
  </p:cSld>
  <p:clrMapOvr>
    <a:masterClrMapping/>
  </p:clrMapOvr>
  <p:transition spd="slow" advClick="0" advTm="6000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" y="0"/>
            <a:ext cx="7240308" cy="4389437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60" y="3614164"/>
            <a:ext cx="4882805" cy="325520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3528" y="4894324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IL PLEUVAIT FORT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388613648"/>
      </p:ext>
    </p:extLst>
  </p:cSld>
  <p:clrMapOvr>
    <a:masterClrMapping/>
  </p:clrMapOvr>
  <p:transition spd="slow" advClick="0" advTm="6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9" y="1500189"/>
            <a:ext cx="6858001" cy="3857625"/>
          </a:xfrm>
        </p:spPr>
      </p:pic>
      <p:pic>
        <p:nvPicPr>
          <p:cNvPr id="8194" name="Picture 2" descr="C:\Users\OBRIEN\Desktop\r\10694348_940647155962723_1314396401980548524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6515"/>
            <a:ext cx="5148064" cy="689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55042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633"/>
            <a:ext cx="9144000" cy="5598367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" y="0"/>
            <a:ext cx="4641412" cy="3094275"/>
          </a:xfrm>
        </p:spPr>
      </p:pic>
    </p:spTree>
    <p:extLst>
      <p:ext uri="{BB962C8B-B14F-4D97-AF65-F5344CB8AC3E}">
        <p14:creationId xmlns:p14="http://schemas.microsoft.com/office/powerpoint/2010/main" val="1667601198"/>
      </p:ext>
    </p:extLst>
  </p:cSld>
  <p:clrMapOvr>
    <a:masterClrMapping/>
  </p:clrMapOvr>
  <p:transition spd="slow" advClick="0" advTm="6000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952"/>
            <a:ext cx="9144000" cy="6099048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77265" cy="2852936"/>
          </a:xfrm>
        </p:spPr>
      </p:pic>
    </p:spTree>
    <p:extLst>
      <p:ext uri="{BB962C8B-B14F-4D97-AF65-F5344CB8AC3E}">
        <p14:creationId xmlns:p14="http://schemas.microsoft.com/office/powerpoint/2010/main" val="1277281348"/>
      </p:ext>
    </p:extLst>
  </p:cSld>
  <p:clrMapOvr>
    <a:masterClrMapping/>
  </p:clrMapOvr>
  <p:transition spd="slow" advClick="0" advTm="6000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7969" y="1508111"/>
            <a:ext cx="6847858" cy="3851920"/>
          </a:xfrm>
        </p:spPr>
      </p:pic>
      <p:sp>
        <p:nvSpPr>
          <p:cNvPr id="9" name="ZoneTexte 8"/>
          <p:cNvSpPr txBox="1"/>
          <p:nvPr/>
        </p:nvSpPr>
        <p:spPr>
          <a:xfrm>
            <a:off x="4355976" y="1772816"/>
            <a:ext cx="4320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C’EST LA FIN DE CETTE BELLE AVENTURE 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JE TE REMERCIE </a:t>
            </a:r>
          </a:p>
          <a:p>
            <a:pPr algn="ctr"/>
            <a:r>
              <a:rPr lang="fr-FR" dirty="0" smtClean="0"/>
              <a:t>POUR CHAQUE INSTANT PASSE DANS LA SUB 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POUR CHAQUE FOIS OU TU M’AS FAIS REVER 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POUR CHAQUE FOU RIRE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POUR CHAQUE INSTANT DE COMPLICITE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0717150"/>
      </p:ext>
    </p:extLst>
  </p:cSld>
  <p:clrMapOvr>
    <a:masterClrMapping/>
  </p:clrMapOvr>
  <p:transition spd="slow" advClick="0" advTm="6000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1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272061208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3343</TotalTime>
  <Words>254</Words>
  <Application>Microsoft Office PowerPoint</Application>
  <PresentationFormat>Affichage à l'écran (4:3)</PresentationFormat>
  <Paragraphs>58</Paragraphs>
  <Slides>93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93</vt:i4>
      </vt:variant>
    </vt:vector>
  </HeadingPairs>
  <TitlesOfParts>
    <vt:vector size="94" baseType="lpstr">
      <vt:lpstr>Débit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CHARLEMAGNE 9 AU SCRATCH SANS SON ET SANS LUMIERE ON S’EST BATTU A LA MORT A LA MORT !!!!!</vt:lpstr>
      <vt:lpstr>Présentation PowerPoint</vt:lpstr>
      <vt:lpstr>Présentation PowerPoint</vt:lpstr>
      <vt:lpstr>Présentation PowerPoint</vt:lpstr>
      <vt:lpstr>PREMIER 4 AU SCRATCH !!!</vt:lpstr>
      <vt:lpstr>TOP 4 A L’OGNION !!!</vt:lpstr>
      <vt:lpstr>Présentation PowerPoint</vt:lpstr>
      <vt:lpstr>Présentation PowerPoint</vt:lpstr>
      <vt:lpstr>MONTS ET COTAUX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RALLYE DE LA MEUSE  TOP 5</vt:lpstr>
      <vt:lpstr>Présentation PowerPoint</vt:lpstr>
      <vt:lpstr>Présentation PowerPoint</vt:lpstr>
      <vt:lpstr>RALLYE FRANCH COMTE 8 AU SCRATCH 1ER GROUPE ET CLASSE !!!!!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RALLYE NATIONAL LOHEAC  TOP 5 SCRATCH !!!!!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RALLYE AIN JURA</vt:lpstr>
      <vt:lpstr>RALLYE DU 14 JUILLET !! FEU !!</vt:lpstr>
      <vt:lpstr>Présentation PowerPoint</vt:lpstr>
      <vt:lpstr>I BELIEVE I CAN FLY</vt:lpstr>
      <vt:lpstr>Présentation PowerPoint</vt:lpstr>
      <vt:lpstr>4 ème SCRATCH !!!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CONSECRATION VICTOIRE SCRATCH ALSACE BOSSUE</vt:lpstr>
      <vt:lpstr>Présentation PowerPoint</vt:lpstr>
      <vt:lpstr>Présentation PowerPoint</vt:lpstr>
      <vt:lpstr>Présentation PowerPoint</vt:lpstr>
      <vt:lpstr>LA FINALE LUNEVILLE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Rallye de l’Ognon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Conseil Général des Hauts-de-Seine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O'BRIEN Julia - PCVAU/DPJP/SAS</dc:creator>
  <cp:lastModifiedBy>O'BRIEN Julia - PCVAU/DPJP/SAS</cp:lastModifiedBy>
  <cp:revision>57</cp:revision>
  <dcterms:created xsi:type="dcterms:W3CDTF">2016-02-10T11:33:18Z</dcterms:created>
  <dcterms:modified xsi:type="dcterms:W3CDTF">2016-12-24T14:01:33Z</dcterms:modified>
</cp:coreProperties>
</file>