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</p:sldMasterIdLst>
  <p:notesMasterIdLst>
    <p:notesMasterId r:id="rId17"/>
  </p:notesMasterIdLst>
  <p:sldIdLst>
    <p:sldId id="360" r:id="rId3"/>
    <p:sldId id="361" r:id="rId4"/>
    <p:sldId id="362" r:id="rId5"/>
    <p:sldId id="363" r:id="rId6"/>
    <p:sldId id="364" r:id="rId7"/>
    <p:sldId id="365" r:id="rId8"/>
    <p:sldId id="366" r:id="rId9"/>
    <p:sldId id="367" r:id="rId10"/>
    <p:sldId id="368" r:id="rId11"/>
    <p:sldId id="369" r:id="rId12"/>
    <p:sldId id="370" r:id="rId13"/>
    <p:sldId id="371" r:id="rId14"/>
    <p:sldId id="372" r:id="rId15"/>
    <p:sldId id="373" r:id="rId16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OADXUWfZIqr3bwc0Lh1jA==" hashData="2CjiO12X/py+Msq7oW1lyQzb5j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012" autoAdjust="0"/>
    <p:restoredTop sz="94660"/>
  </p:normalViewPr>
  <p:slideViewPr>
    <p:cSldViewPr>
      <p:cViewPr>
        <p:scale>
          <a:sx n="50" d="100"/>
          <a:sy n="50" d="100"/>
        </p:scale>
        <p:origin x="-1710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4C4ED7-75C1-4C7A-840F-EB8CBE100329}" type="datetimeFigureOut">
              <a:rPr lang="it-IT" smtClean="0"/>
              <a:t>23/12/2016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28CE71-2077-46BA-8D90-42BCB14A010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084527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3F17D75-7960-4D3F-A3E5-F25A0C27CC8E}" type="slidenum">
              <a:rPr lang="it-IT" altLang="it-IT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it-IT" alt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9130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3F17D75-7960-4D3F-A3E5-F25A0C27CC8E}" type="slidenum">
              <a:rPr lang="it-IT" altLang="it-IT" smtClean="0">
                <a:solidFill>
                  <a:prstClr val="black"/>
                </a:solidFill>
              </a:rPr>
              <a:pPr>
                <a:defRPr/>
              </a:pPr>
              <a:t>4</a:t>
            </a:fld>
            <a:endParaRPr lang="it-IT" alt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55457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51DE5E-B7DA-452E-8CE7-B1705D146EF0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558125"/>
      </p:ext>
    </p:extLst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FA418-47DA-424B-996B-1C41D7ED0449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2120478"/>
      </p:ext>
    </p:extLst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0E7B83-83CA-415E-811B-A3053FFC96A3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3196534"/>
      </p:ext>
    </p:extLst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2111E-E6A6-4AFF-8ADE-EEE4300F9B49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798474"/>
      </p:ext>
    </p:extLst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7CA3D-DF18-4F17-969C-A75B49C2C04A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111134"/>
      </p:ext>
    </p:extLst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9322F4-B670-4C06-8CAD-71CF625049F7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107566"/>
      </p:ext>
    </p:extLst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747DB-B029-4C03-B3D4-B35301C4E231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269952"/>
      </p:ext>
    </p:extLst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04329-A27E-445C-906B-7492322DCAC5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807577"/>
      </p:ext>
    </p:extLst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34B558-F00E-413F-B1C6-34398AE2C2D9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7337393"/>
      </p:ext>
    </p:extLst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E1B743-9632-4050-8183-23C32BCCAD9A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077048"/>
      </p:ext>
    </p:extLst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E3D591-0705-4F11-8F42-D864B7BEADBD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954806"/>
      </p:ext>
    </p:extLst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B5BE3B-12DE-4449-832C-1FFE56933C8E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7942690"/>
      </p:ext>
    </p:extLst>
  </p:cSld>
  <p:clrMapOvr>
    <a:masterClrMapping/>
  </p:clrMapOvr>
  <p:transition spd="slow" advClick="0" advTm="5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9AE1D3-4A93-4E25-BD02-53E93FEB4C5F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0591811"/>
      </p:ext>
    </p:extLst>
  </p:cSld>
  <p:clrMapOvr>
    <a:masterClrMapping/>
  </p:clrMapOvr>
  <p:transition spd="slow" advClick="0" advTm="5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F05BE-465E-49E2-892B-4260EF0E1803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664993"/>
      </p:ext>
    </p:extLst>
  </p:cSld>
  <p:clrMapOvr>
    <a:masterClrMapping/>
  </p:clrMapOvr>
  <p:transition spd="slow" advClick="0" advTm="5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07CC84-D45A-4AF8-9DAC-83324B17A8C8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2024829"/>
      </p:ext>
    </p:extLst>
  </p:cSld>
  <p:clrMapOvr>
    <a:masterClrMapping/>
  </p:clrMapOvr>
  <p:transition spd="slow" advClick="0" advTm="5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6C9817-F353-4CE4-B8CB-4C7728E3E19B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9059476"/>
      </p:ext>
    </p:extLst>
  </p:cSld>
  <p:clrMapOvr>
    <a:masterClrMapping/>
  </p:clrMapOvr>
  <p:transition spd="slow" advClick="0" advTm="5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3A088B-670A-4FD7-A976-9AA8066D598F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97452"/>
      </p:ext>
    </p:extLst>
  </p:cSld>
  <p:clrMapOvr>
    <a:masterClrMapping/>
  </p:clrMapOvr>
  <p:transition spd="slow" advClick="0" advTm="5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76FE1-A4D3-4A37-9D5D-2508FDBB4403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776314"/>
      </p:ext>
    </p:extLst>
  </p:cSld>
  <p:clrMapOvr>
    <a:masterClrMapping/>
  </p:clrMapOvr>
  <p:transition spd="slow" advClick="0" advTm="5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0DF3E5-0E99-46F7-8E8F-45BC7BFEC8E8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6626621"/>
      </p:ext>
    </p:extLst>
  </p:cSld>
  <p:clrMapOvr>
    <a:masterClrMapping/>
  </p:clrMapOvr>
  <p:transition spd="slow" advClick="0" advTm="5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FC436B-67ED-49BC-BB1F-970CDDBC98F0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947202"/>
      </p:ext>
    </p:extLst>
  </p:cSld>
  <p:clrMapOvr>
    <a:masterClrMapping/>
  </p:clrMapOvr>
  <p:transition spd="slow" advClick="0" advTm="5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186B4E-7D9C-43E3-A303-649E5AEDD557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800992"/>
      </p:ext>
    </p:extLst>
  </p:cSld>
  <p:clrMapOvr>
    <a:masterClrMapping/>
  </p:clrMapOvr>
  <p:transition spd="slow" advClick="0" advTm="5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29EC45-47D9-4D76-8087-AEECCE244664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162522"/>
      </p:ext>
    </p:extLst>
  </p:cSld>
  <p:clrMapOvr>
    <a:masterClrMapping/>
  </p:clrMapOvr>
  <p:transition spd="slow" advClick="0"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B2B2B2"/>
            </a:gs>
            <a:gs pos="100000">
              <a:schemeClr val="bg1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89443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0703239F-CC87-434F-BDEC-4EA3D5E3E653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006916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slow" advClick="0"/>
  <p:txStyles>
    <p:titleStyle>
      <a:lvl1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fontAlgn="base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36FC3458-58DD-48FE-8EF9-6A72EE92AD34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8162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ransition spd="slow" advClick="0" advTm="500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11" Type="http://schemas.openxmlformats.org/officeDocument/2006/relationships/image" Target="../media/image8.png"/><Relationship Id="rId5" Type="http://schemas.openxmlformats.org/officeDocument/2006/relationships/image" Target="../media/image2.gif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.png"/><Relationship Id="rId5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image" Target="../media/image14.jpe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6.png"/><Relationship Id="rId5" Type="http://schemas.openxmlformats.org/officeDocument/2006/relationships/image" Target="../media/image15.gif"/><Relationship Id="rId10" Type="http://schemas.openxmlformats.org/officeDocument/2006/relationships/image" Target="../media/image8.png"/><Relationship Id="rId4" Type="http://schemas.openxmlformats.org/officeDocument/2006/relationships/image" Target="../media/image10.png"/><Relationship Id="rId9" Type="http://schemas.openxmlformats.org/officeDocument/2006/relationships/image" Target="../media/image19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gif"/><Relationship Id="rId9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0.gif"/><Relationship Id="rId5" Type="http://schemas.openxmlformats.org/officeDocument/2006/relationships/image" Target="../media/image29.gif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5.jpe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gif"/><Relationship Id="rId7" Type="http://schemas.openxmlformats.org/officeDocument/2006/relationships/image" Target="../media/image40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9.gif"/><Relationship Id="rId5" Type="http://schemas.openxmlformats.org/officeDocument/2006/relationships/image" Target="../media/image38.gif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8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5.gif"/><Relationship Id="rId5" Type="http://schemas.openxmlformats.org/officeDocument/2006/relationships/image" Target="../media/image44.gif"/><Relationship Id="rId4" Type="http://schemas.openxmlformats.org/officeDocument/2006/relationships/image" Target="../media/image4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7.png"/><Relationship Id="rId7" Type="http://schemas.openxmlformats.org/officeDocument/2006/relationships/image" Target="../media/image49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8.png"/><Relationship Id="rId5" Type="http://schemas.openxmlformats.org/officeDocument/2006/relationships/image" Target="../media/image2.gif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1.gif"/><Relationship Id="rId7" Type="http://schemas.openxmlformats.org/officeDocument/2006/relationships/image" Target="../media/image54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8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30.gif"/><Relationship Id="rId7" Type="http://schemas.openxmlformats.org/officeDocument/2006/relationships/image" Target="../media/image59.gif"/><Relationship Id="rId12" Type="http://schemas.openxmlformats.org/officeDocument/2006/relationships/image" Target="../media/image8.png"/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8.png"/><Relationship Id="rId11" Type="http://schemas.openxmlformats.org/officeDocument/2006/relationships/image" Target="../media/image63.png"/><Relationship Id="rId5" Type="http://schemas.openxmlformats.org/officeDocument/2006/relationships/image" Target="../media/image57.png"/><Relationship Id="rId10" Type="http://schemas.openxmlformats.org/officeDocument/2006/relationships/image" Target="../media/image62.png"/><Relationship Id="rId4" Type="http://schemas.openxmlformats.org/officeDocument/2006/relationships/image" Target="../media/image56.png"/><Relationship Id="rId9" Type="http://schemas.openxmlformats.org/officeDocument/2006/relationships/image" Target="../media/image6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64.jpeg"/><Relationship Id="rId7" Type="http://schemas.openxmlformats.org/officeDocument/2006/relationships/image" Target="../media/image68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gif"/><Relationship Id="rId5" Type="http://schemas.openxmlformats.org/officeDocument/2006/relationships/image" Target="../media/image66.png"/><Relationship Id="rId4" Type="http://schemas.openxmlformats.org/officeDocument/2006/relationships/image" Target="../media/image65.gif"/><Relationship Id="rId9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gif"/><Relationship Id="rId7" Type="http://schemas.openxmlformats.org/officeDocument/2006/relationships/image" Target="../media/image7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7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033" name="Text Box 9"/>
          <p:cNvSpPr txBox="1">
            <a:spLocks noChangeArrowheads="1"/>
          </p:cNvSpPr>
          <p:nvPr/>
        </p:nvSpPr>
        <p:spPr bwMode="auto">
          <a:xfrm>
            <a:off x="468313" y="6021388"/>
            <a:ext cx="41767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2800" dirty="0" err="1" smtClean="0">
                <a:solidFill>
                  <a:srgbClr val="FFFFFF"/>
                </a:solidFill>
                <a:latin typeface="Monotype Corsiva" pitchFamily="66" charset="0"/>
              </a:rPr>
              <a:t>Avancement</a:t>
            </a:r>
            <a:r>
              <a:rPr lang="it-IT" altLang="it-IT" sz="2800" dirty="0" smtClean="0">
                <a:solidFill>
                  <a:srgbClr val="FFFFFF"/>
                </a:solidFill>
                <a:latin typeface="Monotype Corsiva" pitchFamily="66" charset="0"/>
              </a:rPr>
              <a:t> </a:t>
            </a:r>
            <a:r>
              <a:rPr lang="it-IT" altLang="it-IT" sz="2800" dirty="0" err="1" smtClean="0">
                <a:solidFill>
                  <a:srgbClr val="FFFFFF"/>
                </a:solidFill>
                <a:latin typeface="Monotype Corsiva" pitchFamily="66" charset="0"/>
              </a:rPr>
              <a:t>automatique</a:t>
            </a:r>
            <a:endParaRPr lang="it-IT" altLang="it-IT" sz="2800" dirty="0" smtClean="0">
              <a:solidFill>
                <a:srgbClr val="FFFFFF"/>
              </a:solidFill>
              <a:latin typeface="Monotype Corsiva" pitchFamily="66" charset="0"/>
            </a:endParaRPr>
          </a:p>
        </p:txBody>
      </p:sp>
      <p:sp>
        <p:nvSpPr>
          <p:cNvPr id="513037" name="WordArt 13" descr="ltsilverglitter06aa"/>
          <p:cNvSpPr>
            <a:spLocks noChangeArrowheads="1" noChangeShapeType="1" noTextEdit="1"/>
          </p:cNvSpPr>
          <p:nvPr/>
        </p:nvSpPr>
        <p:spPr bwMode="auto">
          <a:xfrm>
            <a:off x="2579686" y="1567722"/>
            <a:ext cx="4584602" cy="3875538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3366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6600" b="1" kern="10" dirty="0" smtClean="0"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Old English Text MT"/>
              </a:rPr>
              <a:t>Joyeux Noël  </a:t>
            </a:r>
          </a:p>
          <a:p>
            <a:pPr algn="ctr"/>
            <a:endParaRPr lang="fr-FR" sz="6600" b="1" kern="10" dirty="0" smtClean="0">
              <a:blipFill dpi="0" rotWithShape="1">
                <a:blip r:embed="rId5"/>
                <a:srcRect/>
                <a:tile tx="0" ty="0" sx="100000" sy="100000" flip="none" algn="tl"/>
              </a:blipFill>
              <a:latin typeface="Old English Text MT"/>
            </a:endParaRPr>
          </a:p>
          <a:p>
            <a:pPr algn="ctr"/>
            <a:endParaRPr lang="fr-FR" sz="6600" b="1" kern="10" dirty="0" smtClean="0">
              <a:blipFill dpi="0" rotWithShape="1">
                <a:blip r:embed="rId5"/>
                <a:srcRect/>
                <a:tile tx="0" ty="0" sx="100000" sy="100000" flip="none" algn="tl"/>
              </a:blipFill>
              <a:latin typeface="Old English Text MT"/>
            </a:endParaRPr>
          </a:p>
          <a:p>
            <a:pPr algn="ctr"/>
            <a:r>
              <a:rPr lang="fr-FR" sz="6600" b="1" kern="10" dirty="0" smtClean="0"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Old English Text MT"/>
              </a:rPr>
              <a:t>   à                                    tout le</a:t>
            </a:r>
          </a:p>
          <a:p>
            <a:pPr algn="ctr"/>
            <a:r>
              <a:rPr lang="fr-FR" sz="6600" b="1" kern="10" dirty="0" smtClean="0"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Old English Text MT"/>
              </a:rPr>
              <a:t>Monde</a:t>
            </a:r>
            <a:endParaRPr lang="it-IT" sz="6600" b="1" kern="10" dirty="0" smtClean="0">
              <a:blipFill dpi="0" rotWithShape="1">
                <a:blip r:embed="rId5"/>
                <a:srcRect/>
                <a:tile tx="0" ty="0" sx="100000" sy="100000" flip="none" algn="tl"/>
              </a:blipFill>
              <a:latin typeface="Old English Text MT"/>
            </a:endParaRPr>
          </a:p>
        </p:txBody>
      </p:sp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rgbClr val="FFC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761956" y="2614605"/>
            <a:ext cx="1289094" cy="979501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513055" name="Picture 31" descr="0201464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5922963"/>
            <a:ext cx="1295400" cy="801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9" name="Picture 45" descr="F:\-            NATALE NATALE\-  TITOLI  e musica\-  DA RIDURRE\161126082105756438-300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-212674"/>
            <a:ext cx="2880320" cy="282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0" name="Picture 46" descr="F:\-            NATALE NATALE\-  TITOLI  e musica\-  DA RIDURRE\161126082105756438-300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45434" y="-156150"/>
            <a:ext cx="3033511" cy="282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44" descr="F:\-            NATALE NATALE\-  TITOLI  e musica\-  DA RIDURRE\1f05f599-300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846"/>
            <a:ext cx="1406503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1" name="Picture 47" descr="F:\-            NATALE NATALE\-  TITOLI  e musica\-  DA RIDURRE\1f05f599-300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75328" y="43580"/>
            <a:ext cx="1368672" cy="2681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2" name="Picture 48" descr="F:\-            NATALE NATALE\-  TITOLI  e musica\-  DA RIDURRE\bq820qm1-350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8150" y="2379389"/>
            <a:ext cx="3333750" cy="231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4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rgbClr val="FFC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128570" y="1531922"/>
            <a:ext cx="1059053" cy="965473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62" name="Picture 4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rgbClr val="FFC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7848682" y="1384228"/>
            <a:ext cx="1068213" cy="995161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4" name="Picture 4" descr="F:\-  1  IDEE DA USARE\-   cornici\00f.png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3662500"/>
      </p:ext>
    </p:extLst>
  </p:cSld>
  <p:clrMapOvr>
    <a:masterClrMapping/>
  </p:clrMapOvr>
  <p:transition spd="slow" advClick="0" advTm="6000">
    <p:sndAc>
      <p:stSnd loop="1">
        <p:snd r:embed="rId3" name="Noel2 - Medley 4.5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3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3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033" grpId="0"/>
      <p:bldP spid="51303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F:\-            NATALE NATALE\sfondi per auguri\856bad9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WordArt 5" descr="ltsilverglitter06aa"/>
          <p:cNvSpPr>
            <a:spLocks noChangeArrowheads="1" noChangeShapeType="1" noTextEdit="1"/>
          </p:cNvSpPr>
          <p:nvPr/>
        </p:nvSpPr>
        <p:spPr bwMode="auto">
          <a:xfrm rot="19819583">
            <a:off x="1510507" y="1472651"/>
            <a:ext cx="3629025" cy="81121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FFFF99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4000" b="1" kern="10" dirty="0" err="1"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Old English Text MT"/>
              </a:rPr>
              <a:t>Merry</a:t>
            </a:r>
            <a:r>
              <a:rPr lang="it-IT" sz="4000" b="1" kern="10" dirty="0"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Old English Text MT"/>
              </a:rPr>
              <a:t> Christmas</a:t>
            </a:r>
          </a:p>
        </p:txBody>
      </p:sp>
      <p:pic>
        <p:nvPicPr>
          <p:cNvPr id="36877" name="Picture 13" descr="F:\-            NATALE NATALE\-  TITOLI  e musica\16_55-Q15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5805264"/>
            <a:ext cx="14287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3752470"/>
      </p:ext>
    </p:extLst>
  </p:cSld>
  <p:clrMapOvr>
    <a:masterClrMapping/>
  </p:clrMapOvr>
  <p:transition spd="slow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F:\-            NATALE NATALE\sfondi per auguri\f-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22" y="0"/>
            <a:ext cx="9144000" cy="6835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WordArt 15" descr="1"/>
          <p:cNvSpPr>
            <a:spLocks noChangeArrowheads="1" noChangeShapeType="1" noTextEdit="1"/>
          </p:cNvSpPr>
          <p:nvPr/>
        </p:nvSpPr>
        <p:spPr bwMode="auto">
          <a:xfrm rot="21387724">
            <a:off x="5661794" y="3263324"/>
            <a:ext cx="2838450" cy="9779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FFFF99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4800" b="1" kern="10" dirty="0" err="1"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Old English Text MT"/>
              </a:rPr>
              <a:t>Joyeux</a:t>
            </a:r>
            <a:r>
              <a:rPr lang="it-IT" sz="4800" b="1" kern="10" dirty="0"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Old English Text MT"/>
              </a:rPr>
              <a:t> </a:t>
            </a:r>
            <a:r>
              <a:rPr lang="it-IT" sz="4800" b="1" kern="10" dirty="0" err="1"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Old English Text MT"/>
              </a:rPr>
              <a:t>Noël</a:t>
            </a:r>
            <a:endParaRPr lang="it-IT" sz="4800" b="1" kern="10" dirty="0">
              <a:blipFill dpi="0" rotWithShape="1">
                <a:blip r:embed="rId3"/>
                <a:srcRect/>
                <a:tile tx="0" ty="0" sx="100000" sy="100000" flip="none" algn="tl"/>
              </a:blipFill>
              <a:latin typeface="Old English Text MT"/>
            </a:endParaRPr>
          </a:p>
        </p:txBody>
      </p:sp>
      <p:pic>
        <p:nvPicPr>
          <p:cNvPr id="51211" name="Picture 11" descr="F:\-            NATALE NATALE\-  TITOLI  e musica\161127015340904853-3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785" y="3784473"/>
            <a:ext cx="4527293" cy="2897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7" descr="F:\-            NATALE NATALE\-  TITOLI  e musica\16_55-Q15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4770" y="5837896"/>
            <a:ext cx="14287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F:\-  1  IDEE DA USARE\-   cornici\00f.png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4258294"/>
      </p:ext>
    </p:extLst>
  </p:cSld>
  <p:clrMapOvr>
    <a:masterClrMapping/>
  </p:clrMapOvr>
  <p:transition spd="slow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F:\-            NATALE NATALE\sfondi per auguri\n-32_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048"/>
            <a:ext cx="9186038" cy="6889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7" descr="F:\-            NATALE NATALE\-  TITOLI  e musica\16_55-Q15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32" y="5947884"/>
            <a:ext cx="14287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280" name="Picture 32" descr="F:\-            INVERNO INVERNO\neve\J-aime-la-neige-santa-8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7258" y="5506521"/>
            <a:ext cx="2857500" cy="132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:\-            NATALE NATALE\-  TITOLI  e musica\-  DA RIDURRE\0_fc50f_51aee433_L-30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5010" y="1280776"/>
            <a:ext cx="3303534" cy="3826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-            NATALE NATALE\-  TITOLI  e musica\-  DA RIDURRE\300144dc-30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397612"/>
            <a:ext cx="4032448" cy="3521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WordArt 16" descr="1a_glit_240"/>
          <p:cNvSpPr>
            <a:spLocks noChangeArrowheads="1" noChangeShapeType="1" noTextEdit="1"/>
          </p:cNvSpPr>
          <p:nvPr/>
        </p:nvSpPr>
        <p:spPr bwMode="auto">
          <a:xfrm rot="831090">
            <a:off x="4051088" y="714248"/>
            <a:ext cx="2827338" cy="172561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FFFF99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4000" b="1" kern="10" dirty="0" err="1">
                <a:blipFill dpi="0" rotWithShape="1">
                  <a:blip r:embed="rId8"/>
                  <a:srcRect/>
                  <a:tile tx="0" ty="0" sx="100000" sy="100000" flip="none" algn="tl"/>
                </a:blipFill>
                <a:latin typeface="Old English Text MT"/>
              </a:rPr>
              <a:t>Fröhliches</a:t>
            </a:r>
            <a:endParaRPr lang="it-IT" sz="4000" b="1" kern="10" dirty="0">
              <a:blipFill dpi="0" rotWithShape="1">
                <a:blip r:embed="rId8"/>
                <a:srcRect/>
                <a:tile tx="0" ty="0" sx="100000" sy="100000" flip="none" algn="tl"/>
              </a:blipFill>
              <a:latin typeface="Old English Text MT"/>
            </a:endParaRPr>
          </a:p>
          <a:p>
            <a:pPr algn="ctr"/>
            <a:r>
              <a:rPr lang="it-IT" sz="4000" b="1" kern="10" dirty="0" err="1">
                <a:blipFill dpi="0" rotWithShape="1">
                  <a:blip r:embed="rId8"/>
                  <a:srcRect/>
                  <a:tile tx="0" ty="0" sx="100000" sy="100000" flip="none" algn="tl"/>
                </a:blipFill>
                <a:latin typeface="Old English Text MT"/>
              </a:rPr>
              <a:t>Weihnachten</a:t>
            </a:r>
            <a:endParaRPr lang="it-IT" sz="4000" b="1" kern="10" dirty="0">
              <a:blipFill dpi="0" rotWithShape="1">
                <a:blip r:embed="rId8"/>
                <a:srcRect/>
                <a:tile tx="0" ty="0" sx="100000" sy="100000" flip="none" algn="tl"/>
              </a:blipFill>
              <a:latin typeface="Old English Text MT"/>
            </a:endParaRPr>
          </a:p>
        </p:txBody>
      </p:sp>
      <p:pic>
        <p:nvPicPr>
          <p:cNvPr id="1028" name="Picture 4" descr="F:\-            NATALE NATALE\-  TITOLI  e musica\-  DA RIDURRE\96e4385d-250.gif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1907" y="-664569"/>
            <a:ext cx="1304131" cy="2130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F:\-  1  IDEE DA USARE\-   cornici\00f.png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8748037"/>
      </p:ext>
    </p:extLst>
  </p:cSld>
  <p:clrMapOvr>
    <a:masterClrMapping/>
  </p:clrMapOvr>
  <p:transition spd="slow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F:\-            NATALE NATALE\sfondi per auguri\n-70_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08" y="16396"/>
            <a:ext cx="9119594" cy="6841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420" name="Picture 4" descr="F:\-            NATALE NATALE\-  TITOLI  e musica\16112504504811116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068960"/>
            <a:ext cx="4497501" cy="2838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WordArt 7" descr="vmv-mond-gelb03"/>
          <p:cNvSpPr>
            <a:spLocks noChangeArrowheads="1" noChangeShapeType="1" noTextEdit="1"/>
          </p:cNvSpPr>
          <p:nvPr/>
        </p:nvSpPr>
        <p:spPr bwMode="auto">
          <a:xfrm rot="19997953">
            <a:off x="2397449" y="2172119"/>
            <a:ext cx="3025775" cy="1295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FFFF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4000" b="1" kern="10" dirty="0" err="1"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Old English Text MT"/>
              </a:rPr>
              <a:t>Feliz</a:t>
            </a:r>
            <a:r>
              <a:rPr lang="it-IT" sz="4000" b="1" kern="10" dirty="0"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Old English Text MT"/>
              </a:rPr>
              <a:t> </a:t>
            </a:r>
            <a:r>
              <a:rPr lang="it-IT" sz="4000" b="1" kern="10" dirty="0" err="1"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Old English Text MT"/>
              </a:rPr>
              <a:t>Navidad</a:t>
            </a:r>
            <a:endParaRPr lang="it-IT" sz="4000" b="1" kern="10" dirty="0">
              <a:blipFill dpi="0" rotWithShape="1">
                <a:blip r:embed="rId4"/>
                <a:srcRect/>
                <a:tile tx="0" ty="0" sx="100000" sy="100000" flip="none" algn="tl"/>
              </a:blipFill>
              <a:latin typeface="Old English Text MT"/>
            </a:endParaRPr>
          </a:p>
        </p:txBody>
      </p:sp>
      <p:pic>
        <p:nvPicPr>
          <p:cNvPr id="19" name="Picture 8" descr="F:\-            NATALE NATALE\-  TITOLI  e musica\666d7965-3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582" y="4845015"/>
            <a:ext cx="4148780" cy="1922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428" name="Picture 12" descr="E:\CARLA dati  NOVEMBRE  2016\Carla  data 12 dicembre  2015\- 0 GIF  cartelle  solo SAMSUNG 31-1-2013\NATALE noel NATALE\palline\0_81168_6a746c6b_L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4406" y="16396"/>
            <a:ext cx="3631934" cy="4060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434" name="Picture 18" descr="E:\CARLA dati  NOVEMBRE  2016\Carla  data 12 dicembre  2015\- 0 GIF  cartelle  solo SAMSUNG 31-1-2013\NATALE noel NATALE\palline\1c803881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89411" y="2158239"/>
            <a:ext cx="1265237" cy="2182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437" name="Picture 21" descr="E:\CARLA dati  NOVEMBRE  2016\Carla  data 12 dicembre  2015\- 0 GIF  cartelle  solo SAMSUNG 31-1-2013\NATALE noel NATALE\palline\774a30fe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9439" y="-381000"/>
            <a:ext cx="1253749" cy="2539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F:\-  1  IDEE DA USARE\-   cornici\00f.png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638996"/>
      </p:ext>
    </p:extLst>
  </p:cSld>
  <p:clrMapOvr>
    <a:masterClrMapping/>
  </p:clrMapOvr>
  <p:transition spd="slow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-            NATALE NATALE\-  TITOLI  e musica\-  DA RIDURRE\929037c8-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48" y="0"/>
            <a:ext cx="9112052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F:\-            NATALE NATALE\-  TITOLI  e musica\bf12475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6150" y="5206355"/>
            <a:ext cx="2858616" cy="1543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F:\-            NATALE NATALE\-  TITOLI  e musica\161125045048111169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3630" y="3463280"/>
            <a:ext cx="5524500" cy="3486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:\-            NATALE NATALE\-  TITOLI  e musica\-  DA RIDURRE\a8acccac-250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31" y="1067757"/>
            <a:ext cx="2696419" cy="3703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WordArt 22" descr="14"/>
          <p:cNvSpPr>
            <a:spLocks noChangeArrowheads="1" noChangeShapeType="1" noTextEdit="1"/>
          </p:cNvSpPr>
          <p:nvPr/>
        </p:nvSpPr>
        <p:spPr bwMode="auto">
          <a:xfrm rot="20653686">
            <a:off x="1977694" y="1742016"/>
            <a:ext cx="3605414" cy="8890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FFFF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4400" b="1" kern="10" dirty="0" err="1"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Old English Text MT"/>
              </a:rPr>
              <a:t>Vrolijk</a:t>
            </a:r>
            <a:r>
              <a:rPr lang="it-IT" sz="4400" b="1" kern="10" dirty="0"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Old English Text MT"/>
              </a:rPr>
              <a:t> </a:t>
            </a:r>
            <a:r>
              <a:rPr lang="it-IT" sz="4400" b="1" kern="10" dirty="0" err="1"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Old English Text MT"/>
              </a:rPr>
              <a:t>Kerstfeest</a:t>
            </a:r>
            <a:endParaRPr lang="it-IT" sz="4400" b="1" kern="10" dirty="0">
              <a:blipFill dpi="0" rotWithShape="1">
                <a:blip r:embed="rId6"/>
                <a:srcRect/>
                <a:tile tx="0" ty="0" sx="100000" sy="100000" flip="none" algn="tl"/>
              </a:blipFill>
              <a:latin typeface="Old English Text MT"/>
            </a:endParaRPr>
          </a:p>
        </p:txBody>
      </p:sp>
      <p:pic>
        <p:nvPicPr>
          <p:cNvPr id="10" name="Picture 4" descr="F:\-  1  IDEE DA USARE\-   cornici\00f.png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9531962"/>
      </p:ext>
    </p:extLst>
  </p:cSld>
  <p:clrMapOvr>
    <a:masterClrMapping/>
  </p:clrMapOvr>
  <p:transition spd="slow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-            NATALE NATALE\-  TITOLI  e musica\-  DA RIDURRE\33177ca6-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434"/>
            <a:ext cx="9144000" cy="6835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F:\-            NATALE NATALE\-  TITOLI  e musica\d4058910---C1-300.pn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5073333"/>
            <a:ext cx="2857500" cy="1304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F:\-            NATALE NATALE\-  TITOLI  e musica\-  DA RIDURRE\0_e53b9_dee59149_L-3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768295"/>
            <a:ext cx="4423833" cy="4011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F:\-            NATALE NATALE\-  TITOLI  e musica\-  DA RIDURRE\03a5e2ba-3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3832" y="1012237"/>
            <a:ext cx="4725153" cy="3291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WordArt 17" descr="247"/>
          <p:cNvSpPr>
            <a:spLocks noChangeArrowheads="1" noChangeShapeType="1" noTextEdit="1"/>
          </p:cNvSpPr>
          <p:nvPr/>
        </p:nvSpPr>
        <p:spPr bwMode="auto">
          <a:xfrm rot="20519723">
            <a:off x="4612139" y="2247975"/>
            <a:ext cx="2070435" cy="11969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FFFF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4000" b="1" kern="10" dirty="0"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Old English Text MT"/>
              </a:rPr>
              <a:t>Il-</a:t>
            </a:r>
            <a:r>
              <a:rPr lang="it-IT" sz="4000" b="1" kern="10" dirty="0" err="1"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Old English Text MT"/>
              </a:rPr>
              <a:t>Milied</a:t>
            </a:r>
            <a:endParaRPr lang="it-IT" sz="4000" b="1" kern="10" dirty="0">
              <a:blipFill dpi="0" rotWithShape="1">
                <a:blip r:embed="rId6"/>
                <a:srcRect/>
                <a:tile tx="0" ty="0" sx="100000" sy="100000" flip="none" algn="tl"/>
              </a:blipFill>
              <a:latin typeface="Old English Text MT"/>
            </a:endParaRPr>
          </a:p>
          <a:p>
            <a:pPr algn="ctr"/>
            <a:r>
              <a:rPr lang="it-IT" sz="4000" b="1" kern="10" dirty="0" err="1"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Old English Text MT"/>
              </a:rPr>
              <a:t>it-Tajjeb</a:t>
            </a:r>
            <a:endParaRPr lang="it-IT" sz="4000" b="1" kern="10" dirty="0">
              <a:blipFill dpi="0" rotWithShape="1">
                <a:blip r:embed="rId6"/>
                <a:srcRect/>
                <a:tile tx="0" ty="0" sx="100000" sy="100000" flip="none" algn="tl"/>
              </a:blipFill>
              <a:latin typeface="Old English Text MT"/>
            </a:endParaRPr>
          </a:p>
        </p:txBody>
      </p:sp>
      <p:pic>
        <p:nvPicPr>
          <p:cNvPr id="3074" name="Picture 2" descr="F:\-            NATALE NATALE\-  TITOLI  e musica\-  DA RIDURRE\0_6b102_f703082_L200--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90" y="0"/>
            <a:ext cx="169545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F:\-  1  IDEE DA USARE\-   cornici\00f.png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9182"/>
            <a:ext cx="9169576" cy="6877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9792089"/>
      </p:ext>
    </p:extLst>
  </p:cSld>
  <p:clrMapOvr>
    <a:masterClrMapping/>
  </p:clrMapOvr>
  <p:transition spd="slow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F:\-            NATALE NATALE\sfondi per auguri\5ea605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4" y="-1"/>
            <a:ext cx="9137526" cy="6880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WordArt 6" descr="ltsilverglitter06aa"/>
          <p:cNvSpPr>
            <a:spLocks noChangeArrowheads="1" noChangeShapeType="1" noTextEdit="1"/>
          </p:cNvSpPr>
          <p:nvPr/>
        </p:nvSpPr>
        <p:spPr bwMode="auto">
          <a:xfrm rot="20417130">
            <a:off x="2184893" y="3010476"/>
            <a:ext cx="2865438" cy="12874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FFFF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4400" b="1" kern="10" dirty="0" err="1"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Old English Text MT"/>
              </a:rPr>
              <a:t>Prettige</a:t>
            </a:r>
            <a:r>
              <a:rPr lang="it-IT" sz="4400" b="1" kern="10" dirty="0"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Old English Text MT"/>
              </a:rPr>
              <a:t> </a:t>
            </a:r>
            <a:r>
              <a:rPr lang="it-IT" sz="4400" b="1" kern="10" dirty="0" err="1"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Old English Text MT"/>
              </a:rPr>
              <a:t>Kerstdagen</a:t>
            </a:r>
            <a:endParaRPr lang="it-IT" sz="4400" b="1" kern="10" dirty="0">
              <a:blipFill dpi="0" rotWithShape="1">
                <a:blip r:embed="rId3"/>
                <a:srcRect/>
                <a:tile tx="0" ty="0" sx="100000" sy="100000" flip="none" algn="tl"/>
              </a:blipFill>
              <a:latin typeface="Old English Text MT"/>
            </a:endParaRPr>
          </a:p>
        </p:txBody>
      </p:sp>
      <p:pic>
        <p:nvPicPr>
          <p:cNvPr id="9" name="Picture 7" descr="F:\-            NATALE NATALE\-  TITOLI  e musica\16_55-Q15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3776" y="5805264"/>
            <a:ext cx="14287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635" name="Picture 3" descr="F:\-            NATALE NATALE\alberi NATALE\0adb0b43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768" y="3661053"/>
            <a:ext cx="2514600" cy="32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F:\-            NATALE NATALE\-  TITOLI  e musica\9059c430-BIS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633" y="4614639"/>
            <a:ext cx="5705475" cy="2219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636" name="Picture 4" descr="F:\-            NATALE NATALE\PALLINE\622df701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4652" y="0"/>
            <a:ext cx="2171700" cy="407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F:\-  1  IDEE DA USARE\-   cornici\00f.png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0553"/>
      </p:ext>
    </p:extLst>
  </p:cSld>
  <p:clrMapOvr>
    <a:masterClrMapping/>
  </p:clrMapOvr>
  <p:transition spd="slow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-            NATALE NATALE\-  TITOLI  e musica\-  DA RIDURRE\817c7d75-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88" y="0"/>
            <a:ext cx="91234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F:\-            NATALE NATALE\-  TITOLI  e musica\-  DA RIDURRE\0_e53b9_dee59149_L-25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4823" y="548469"/>
            <a:ext cx="14668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F:\-            NATALE NATALE\-  TITOLI  e musica\c0e222c4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374" y="6023962"/>
            <a:ext cx="190500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5" descr="F:\-            NATALE NATALE\BABBO NATALE\0aae4ccc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3099" y="3247628"/>
            <a:ext cx="3209925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WordArt 16" descr="x1pgliP38XxBL2tEV8RI9Xap0g0b4yqEEQqDU_BbLTMQcP6hc1NT47kdlE3tK0PG2GDmujyf11gCcLnOH9gjInQNvk-jZrSMgxber7anaop4VMsPB9bueveCVgDvPqmTE1isOFZzn-_Tkqnp2nzFNAC-"/>
          <p:cNvSpPr>
            <a:spLocks noChangeArrowheads="1" noChangeShapeType="1" noTextEdit="1"/>
          </p:cNvSpPr>
          <p:nvPr/>
        </p:nvSpPr>
        <p:spPr bwMode="auto">
          <a:xfrm rot="293946">
            <a:off x="2932100" y="2402119"/>
            <a:ext cx="3455987" cy="1295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FFFF99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4000" b="1" kern="10" dirty="0" err="1"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Old English Text MT"/>
              </a:rPr>
              <a:t>Boldog</a:t>
            </a:r>
            <a:r>
              <a:rPr lang="it-IT" sz="4000" b="1" kern="10" dirty="0"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Old English Text MT"/>
              </a:rPr>
              <a:t> </a:t>
            </a:r>
            <a:r>
              <a:rPr lang="it-IT" sz="4000" b="1" kern="10" dirty="0" err="1"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Old English Text MT"/>
              </a:rPr>
              <a:t>Karácsonyt</a:t>
            </a:r>
            <a:endParaRPr lang="it-IT" sz="4000" b="1" kern="10" dirty="0">
              <a:blipFill dpi="0" rotWithShape="1">
                <a:blip r:embed="rId6"/>
                <a:srcRect/>
                <a:tile tx="0" ty="0" sx="100000" sy="100000" flip="none" algn="tl"/>
              </a:blipFill>
              <a:latin typeface="Old English Text MT"/>
            </a:endParaRPr>
          </a:p>
        </p:txBody>
      </p:sp>
      <p:pic>
        <p:nvPicPr>
          <p:cNvPr id="8" name="Picture 4" descr="F:\-  1  IDEE DA USARE\-   cornici\00f.png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3108513"/>
      </p:ext>
    </p:extLst>
  </p:cSld>
  <p:clrMapOvr>
    <a:masterClrMapping/>
  </p:clrMapOvr>
  <p:transition spd="slow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E:\CARLA dati  NOVEMBRE  2016\Carla  data 12 dicembre  2015\- 0 GIF  cartelle  solo SAMSUNG 31-1-2013\NATALE noel NATALE\foto 800 x auguri\f-10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141" y="61114"/>
            <a:ext cx="9131323" cy="6796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3" descr="F:\-            NATALE NATALE\PALLINE\9-2_3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824119" y="4976339"/>
            <a:ext cx="3535359" cy="2319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F:\-            NATALE NATALE\-  TITOLI  e musica\d4058910---C1-300.pn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1682" y="5382864"/>
            <a:ext cx="2857500" cy="1304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WordArt 5" descr="ltsilverglitter06aa"/>
          <p:cNvSpPr>
            <a:spLocks noChangeArrowheads="1" noChangeShapeType="1" noTextEdit="1"/>
          </p:cNvSpPr>
          <p:nvPr/>
        </p:nvSpPr>
        <p:spPr bwMode="auto">
          <a:xfrm rot="20814291">
            <a:off x="3591685" y="1848450"/>
            <a:ext cx="3017297" cy="1511644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4000" b="1" kern="10" dirty="0" err="1"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Old English Text MT"/>
              </a:rPr>
              <a:t>Fijne</a:t>
            </a:r>
            <a:r>
              <a:rPr lang="it-IT" sz="4000" b="1" kern="10" dirty="0"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Old English Text MT"/>
              </a:rPr>
              <a:t> </a:t>
            </a:r>
            <a:r>
              <a:rPr lang="it-IT" sz="4000" b="1" kern="10" dirty="0" err="1"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Old English Text MT"/>
              </a:rPr>
              <a:t>Kerstdagen</a:t>
            </a:r>
            <a:endParaRPr lang="it-IT" sz="4000" b="1" kern="10" dirty="0">
              <a:blipFill dpi="0" rotWithShape="1">
                <a:blip r:embed="rId5"/>
                <a:srcRect/>
                <a:tile tx="0" ty="0" sx="100000" sy="100000" flip="none" algn="tl"/>
              </a:blipFill>
              <a:latin typeface="Old English Text MT"/>
            </a:endParaRPr>
          </a:p>
        </p:txBody>
      </p:sp>
      <p:pic>
        <p:nvPicPr>
          <p:cNvPr id="1026" name="Picture 2" descr="F:\-            NATALE NATALE\-  TITOLI  e musica\-  DA RIDURRE\f2ef7784-15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38664" y="-230027"/>
            <a:ext cx="2337892" cy="351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F:\-            NATALE NATALE\-  TITOLI  e musica\-  DA RIDURRE\0_6b7e3_b54f4bc6_L30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309" y="1261709"/>
            <a:ext cx="4279210" cy="4279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F:\-  1  IDEE DA USARE\-   cornici\00f.png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9480115"/>
      </p:ext>
    </p:extLst>
  </p:cSld>
  <p:clrMapOvr>
    <a:masterClrMapping/>
  </p:clrMapOvr>
  <p:transition spd="slow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-            NATALE NATALE\-  TITOLI  e musica\-  DA RIDURRE\33f60a82-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9" descr="F:\-            NATALE NATALE\alberi NATALE\sapin-anim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93726"/>
            <a:ext cx="2642989" cy="4871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1" descr="F:\-            NATALE NATALE\PALLINE\13%20BOULES%20ET%20DECORATIONS%20(3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8229" y="5665760"/>
            <a:ext cx="3174222" cy="106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F:\-            NATALE NATALE\-  TITOLI  e musica\-  DA RIDURRE\3456ed14-25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006" y="4197763"/>
            <a:ext cx="1736656" cy="2040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F:\-            NATALE NATALE\-  TITOLI  e musica\bf12475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7478" y="4891176"/>
            <a:ext cx="2858616" cy="1543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:\-            NATALE NATALE\-  TITOLI  e musica\-  DA RIDURRE\5bec9f54-30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8227" y="1669441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tangolo 7"/>
          <p:cNvSpPr/>
          <p:nvPr/>
        </p:nvSpPr>
        <p:spPr>
          <a:xfrm>
            <a:off x="1837989" y="1032404"/>
            <a:ext cx="60015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FFFFFF"/>
                </a:solidFill>
              </a:rPr>
              <a:t>Рождеством и Новым Годом</a:t>
            </a:r>
            <a:endParaRPr lang="it-IT" sz="3200" b="1" dirty="0">
              <a:solidFill>
                <a:srgbClr val="FFFFFF"/>
              </a:solidFill>
            </a:endParaRPr>
          </a:p>
        </p:txBody>
      </p:sp>
      <p:sp>
        <p:nvSpPr>
          <p:cNvPr id="10" name="Rettangolo 9"/>
          <p:cNvSpPr/>
          <p:nvPr/>
        </p:nvSpPr>
        <p:spPr>
          <a:xfrm>
            <a:off x="2051720" y="1617179"/>
            <a:ext cx="602600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dirty="0" smtClean="0">
                <a:solidFill>
                  <a:srgbClr val="FFFFFF"/>
                </a:solidFill>
                <a:latin typeface="Mistral" panose="03090702030407020403" pitchFamily="66" charset="0"/>
              </a:rPr>
              <a:t>Рождеством и Новым Годом</a:t>
            </a:r>
            <a:endParaRPr lang="it-IT" sz="4800" dirty="0">
              <a:solidFill>
                <a:srgbClr val="FFFFFF"/>
              </a:solidFill>
              <a:latin typeface="Mistral" panose="03090702030407020403" pitchFamily="66" charset="0"/>
            </a:endParaRPr>
          </a:p>
        </p:txBody>
      </p:sp>
      <p:pic>
        <p:nvPicPr>
          <p:cNvPr id="11" name="Picture 4" descr="F:\-  1  IDEE DA USARE\-   cornici\00f.png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9259907"/>
      </p:ext>
    </p:extLst>
  </p:cSld>
  <p:clrMapOvr>
    <a:masterClrMapping/>
  </p:clrMapOvr>
  <p:transition spd="slow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F:\-            NATALE NATALE\sfondi per auguri\d9533db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156" y="50374"/>
            <a:ext cx="9191156" cy="6833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WordArt 18" descr="14"/>
          <p:cNvSpPr>
            <a:spLocks noChangeArrowheads="1" noChangeShapeType="1" noTextEdit="1"/>
          </p:cNvSpPr>
          <p:nvPr/>
        </p:nvSpPr>
        <p:spPr bwMode="auto">
          <a:xfrm rot="-931447">
            <a:off x="1653306" y="956142"/>
            <a:ext cx="2663825" cy="11525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4400" b="1" kern="10" dirty="0"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Old English Text MT"/>
              </a:rPr>
              <a:t>Buon Natale</a:t>
            </a:r>
          </a:p>
        </p:txBody>
      </p:sp>
      <p:pic>
        <p:nvPicPr>
          <p:cNvPr id="6" name="Picture 2" descr="F:\-            NATALE NATALE\-  TITOLI  e musica\Auguri--25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56634">
            <a:off x="2002934" y="2141611"/>
            <a:ext cx="238125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F:\-            NATALE NATALE\-  TITOLI  e musica\-  DA RIDURRE\0_b7ee9_8d72530d_L-cr2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704525" cy="263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F:\-            NATALE NATALE\-  TITOLI  e musica\-  DA RIDURRE\0_b7ee9_8d72530d_L-c200b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2363"/>
            <a:ext cx="2265412" cy="220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9" descr="F:\-            NATALE NATALE\- GIF vari\161124114844700639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4376848" y="482520"/>
            <a:ext cx="2211376" cy="147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2" name="Picture 18" descr="F:\-            NATALE NATALE\-  TITOLI  e musica\-  DA RIDURRE\19fbc508-bis300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71654">
            <a:off x="814560" y="3930495"/>
            <a:ext cx="2857500" cy="17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3" name="Picture 19" descr="F:\-            NATALE NATALE\-  TITOLI  e musica\-  DA RIDURRE\0_fcc41_4a2660b4_L-250c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1593" y="5799444"/>
            <a:ext cx="23812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7" name="Picture 23" descr="F:\-            NATALE NATALE\-  TITOLI  e musica\-  DA RIDURRE\0_74b59_ae2296ab_L250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95959">
            <a:off x="6365254" y="2041892"/>
            <a:ext cx="2401778" cy="3729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1" descr="F:\-            NATALE NATALE\-  TITOLI  e musica\-  DA RIDURRE\0_ee30b_df2c2447_L300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82324">
            <a:off x="5827880" y="4221406"/>
            <a:ext cx="3235396" cy="1887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4" descr="F:\-  1  IDEE DA USARE\-   cornici\00f.png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0049216"/>
      </p:ext>
    </p:extLst>
  </p:cSld>
  <p:clrMapOvr>
    <a:masterClrMapping/>
  </p:clrMapOvr>
  <p:transition spd="slow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8866" name="Picture 2" descr="adf45b8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8868" name="Picture 4" descr="9314fe28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404813"/>
            <a:ext cx="1441450" cy="1441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2" descr="945e346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196975"/>
            <a:ext cx="2303462" cy="2303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F:\-            NATALE NATALE\-  474  Joyeus noel monde 2016\-  inclusi\w6fjw1rc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4123" y="4483795"/>
            <a:ext cx="12954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F:\-            NATALE NATALE\-  TITOLI  e musica\-  DA RIDURRE\ca38e785-bis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73838">
            <a:off x="6336258" y="592137"/>
            <a:ext cx="1676400" cy="1209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F:\-            NATALE NATALE\-  TITOLI  e musica\-  DA RIDURRE\4779408b-500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41" y="0"/>
            <a:ext cx="9137848" cy="6801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F:\-  1  IDEE DA USARE\-   cornici\00f.png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638967"/>
      </p:ext>
    </p:extLst>
  </p:cSld>
  <p:clrMapOvr>
    <a:masterClrMapping/>
  </p:clrMapOvr>
  <p:transition spd="slow" advClick="0" advTm="7000">
    <p:sndAc>
      <p:stSnd>
        <p:snd r:embed="rId2" name="Noel sou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25" name="WordArt 5" descr="ltsilverglitter06aa"/>
          <p:cNvSpPr>
            <a:spLocks noChangeArrowheads="1" noChangeShapeType="1" noTextEdit="1"/>
          </p:cNvSpPr>
          <p:nvPr/>
        </p:nvSpPr>
        <p:spPr bwMode="auto">
          <a:xfrm>
            <a:off x="827088" y="6237312"/>
            <a:ext cx="1296640" cy="304776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2000" b="1" kern="10" dirty="0" err="1"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Old English Text MT"/>
              </a:rPr>
              <a:t>Décembre</a:t>
            </a:r>
            <a:r>
              <a:rPr lang="it-IT" sz="2000" b="1" kern="10" dirty="0"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Old English Text MT"/>
              </a:rPr>
              <a:t> </a:t>
            </a:r>
            <a:r>
              <a:rPr lang="it-IT" sz="2000" b="1" kern="10" dirty="0" smtClean="0"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Old English Text MT"/>
              </a:rPr>
              <a:t>2016</a:t>
            </a:r>
            <a:endParaRPr lang="it-IT" sz="2000" b="1" kern="10" dirty="0">
              <a:blipFill dpi="0" rotWithShape="1">
                <a:blip r:embed="rId3"/>
                <a:srcRect/>
                <a:tile tx="0" ty="0" sx="100000" sy="100000" flip="none" algn="tl"/>
              </a:blipFill>
              <a:latin typeface="Old English Text MT"/>
            </a:endParaRPr>
          </a:p>
        </p:txBody>
      </p:sp>
      <p:pic>
        <p:nvPicPr>
          <p:cNvPr id="542734" name="Picture 14" descr="zXPaVTDhLk Charlott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5429250"/>
            <a:ext cx="244792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6" descr="F:\-            NATALE NATALE\-  TITOLI  e musica\-  DA RIDURRE\161126082105756438-3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45434" y="-156150"/>
            <a:ext cx="3033511" cy="282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4" descr="F:\-            NATALE NATALE\-  TITOLI  e musica\-  DA RIDURRE\1f05f599-30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846"/>
            <a:ext cx="1406503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5" descr="F:\-            NATALE NATALE\-  TITOLI  e musica\-  DA RIDURRE\161126082105756438-3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-212674"/>
            <a:ext cx="2880320" cy="2828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7" descr="F:\-            NATALE NATALE\-  TITOLI  e musica\-  DA RIDURRE\1f05f599-30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75328" y="43580"/>
            <a:ext cx="1368672" cy="2681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-            NATALE NATALE\-  TITOLI  e musica\0ac597a4.jpg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3082" y="1556792"/>
            <a:ext cx="3528392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F:\-  1  IDEE DA USARE\-   cornici\00f.png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AutoShape 6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3991809" y="5606273"/>
            <a:ext cx="1150937" cy="538163"/>
          </a:xfrm>
          <a:prstGeom prst="actionButtonBlank">
            <a:avLst/>
          </a:prstGeom>
          <a:noFill/>
          <a:ln>
            <a:noFill/>
          </a:ln>
          <a:effectLst>
            <a:outerShdw sy="50000" kx="-2453608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altLang="it-IT" sz="1000" dirty="0">
                <a:solidFill>
                  <a:srgbClr val="FFFFFF"/>
                </a:solidFill>
                <a:latin typeface="Comic Sans MS" pitchFamily="66" charset="0"/>
              </a:rPr>
              <a:t>Click </a:t>
            </a:r>
            <a:r>
              <a:rPr lang="en-US" altLang="it-IT" sz="1000" dirty="0" err="1">
                <a:solidFill>
                  <a:srgbClr val="FFFFFF"/>
                </a:solidFill>
                <a:latin typeface="Comic Sans MS" pitchFamily="66" charset="0"/>
              </a:rPr>
              <a:t>ici</a:t>
            </a:r>
            <a:r>
              <a:rPr lang="en-US" altLang="it-IT" sz="1000" dirty="0">
                <a:solidFill>
                  <a:srgbClr val="FFFFFF"/>
                </a:solidFill>
                <a:latin typeface="Comic Sans MS" pitchFamily="66" charset="0"/>
              </a:rPr>
              <a:t> pour</a:t>
            </a:r>
          </a:p>
          <a:p>
            <a:pPr algn="ctr"/>
            <a:r>
              <a:rPr lang="en-US" altLang="it-IT" sz="1000" dirty="0" err="1">
                <a:solidFill>
                  <a:srgbClr val="FFFFFF"/>
                </a:solidFill>
                <a:latin typeface="Comic Sans MS" pitchFamily="66" charset="0"/>
              </a:rPr>
              <a:t>Répéter</a:t>
            </a:r>
            <a:r>
              <a:rPr lang="en-US" altLang="it-IT" sz="1000" dirty="0">
                <a:solidFill>
                  <a:srgbClr val="FFFFFF"/>
                </a:solidFill>
                <a:latin typeface="Comic Sans MS" pitchFamily="66" charset="0"/>
              </a:rPr>
              <a:t> le show</a:t>
            </a:r>
          </a:p>
        </p:txBody>
      </p:sp>
    </p:spTree>
    <p:extLst>
      <p:ext uri="{BB962C8B-B14F-4D97-AF65-F5344CB8AC3E}">
        <p14:creationId xmlns:p14="http://schemas.microsoft.com/office/powerpoint/2010/main" val="1505440991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7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5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1914</TotalTime>
  <Words>47</Words>
  <Application>Microsoft Office PowerPoint</Application>
  <PresentationFormat>Presentazione su schermo (4:3)</PresentationFormat>
  <Paragraphs>25</Paragraphs>
  <Slides>14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Titoli diapositive</vt:lpstr>
      </vt:variant>
      <vt:variant>
        <vt:i4>14</vt:i4>
      </vt:variant>
    </vt:vector>
  </HeadingPairs>
  <TitlesOfParts>
    <vt:vector size="16" baseType="lpstr">
      <vt:lpstr>7_Metro</vt:lpstr>
      <vt:lpstr>5_Metro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Joyeux Noel a tout le monde 2016</dc:title>
  <dc:creator>Charlotte</dc:creator>
  <cp:lastModifiedBy>Carla</cp:lastModifiedBy>
  <cp:revision>162</cp:revision>
  <dcterms:created xsi:type="dcterms:W3CDTF">2010-03-20T17:45:16Z</dcterms:created>
  <dcterms:modified xsi:type="dcterms:W3CDTF">2016-12-23T09:06:09Z</dcterms:modified>
</cp:coreProperties>
</file>