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6"/>
  </p:notesMasterIdLst>
  <p:sldIdLst>
    <p:sldId id="360" r:id="rId2"/>
    <p:sldId id="361" r:id="rId3"/>
    <p:sldId id="362" r:id="rId4"/>
    <p:sldId id="363" r:id="rId5"/>
    <p:sldId id="364" r:id="rId6"/>
    <p:sldId id="365" r:id="rId7"/>
    <p:sldId id="366" r:id="rId8"/>
    <p:sldId id="367" r:id="rId9"/>
    <p:sldId id="368" r:id="rId10"/>
    <p:sldId id="369" r:id="rId11"/>
    <p:sldId id="370" r:id="rId12"/>
    <p:sldId id="371" r:id="rId13"/>
    <p:sldId id="372" r:id="rId14"/>
    <p:sldId id="373" r:id="rId15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DXUWfZIqr3bwc0Lh1jA==" hashData="2CjiO12X/py+Msq7oW1lyQzb5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12" autoAdjust="0"/>
    <p:restoredTop sz="94660"/>
  </p:normalViewPr>
  <p:slideViewPr>
    <p:cSldViewPr>
      <p:cViewPr>
        <p:scale>
          <a:sx n="50" d="100"/>
          <a:sy n="50" d="100"/>
        </p:scale>
        <p:origin x="-1608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4C6FB5-157F-4F9E-9E75-AFB1EAF7886A}" type="datetimeFigureOut">
              <a:rPr lang="it-IT" smtClean="0"/>
              <a:t>20/12/2016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D6A44D-906C-4F73-8AFF-FBB7930B22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0606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9B6ABC-3549-4C46-9F93-4F915B048A18}" type="slidenum">
              <a:rPr lang="it-IT" altLang="it-IT" smtClean="0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it-IT" alt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52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1A4FD-DEEB-40B7-81C3-BC4DCE685E7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804934"/>
      </p:ext>
    </p:extLst>
  </p:cSld>
  <p:clrMapOvr>
    <a:masterClrMapping/>
  </p:clrMapOvr>
  <p:transition spd="slow"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6109-0C66-4644-89AC-79C240CC52B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22238"/>
      </p:ext>
    </p:extLst>
  </p:cSld>
  <p:clrMapOvr>
    <a:masterClrMapping/>
  </p:clrMapOvr>
  <p:transition spd="slow"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46D4B-3891-45DA-8E8C-2311A3519BF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159353"/>
      </p:ext>
    </p:extLst>
  </p:cSld>
  <p:clrMapOvr>
    <a:masterClrMapping/>
  </p:clrMapOvr>
  <p:transition spd="slow"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D33C1-A0BA-42BB-87F5-6F1D46EC44C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525735"/>
      </p:ext>
    </p:extLst>
  </p:cSld>
  <p:clrMapOvr>
    <a:masterClrMapping/>
  </p:clrMapOvr>
  <p:transition spd="slow"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0FDFD-5115-4707-8903-F22AFFE5A4D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139878"/>
      </p:ext>
    </p:extLst>
  </p:cSld>
  <p:clrMapOvr>
    <a:masterClrMapping/>
  </p:clrMapOvr>
  <p:transition spd="slow"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2EF28-2C23-428D-8F00-7094A6DCFEBF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433928"/>
      </p:ext>
    </p:extLst>
  </p:cSld>
  <p:clrMapOvr>
    <a:masterClrMapping/>
  </p:clrMapOvr>
  <p:transition spd="slow"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30699-2A57-4C59-B6E1-EDEAB74C156B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186538"/>
      </p:ext>
    </p:extLst>
  </p:cSld>
  <p:clrMapOvr>
    <a:masterClrMapping/>
  </p:clrMapOvr>
  <p:transition spd="slow"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2CFDF-3D8C-462A-BC47-F98C4452D64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746869"/>
      </p:ext>
    </p:extLst>
  </p:cSld>
  <p:clrMapOvr>
    <a:masterClrMapping/>
  </p:clrMapOvr>
  <p:transition spd="slow"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B8C06-ABDE-4DCA-921A-31F60810B2BC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567327"/>
      </p:ext>
    </p:extLst>
  </p:cSld>
  <p:clrMapOvr>
    <a:masterClrMapping/>
  </p:clrMapOvr>
  <p:transition spd="slow"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56287-C944-4532-A914-752E34C65BF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276728"/>
      </p:ext>
    </p:extLst>
  </p:cSld>
  <p:clrMapOvr>
    <a:masterClrMapping/>
  </p:clrMapOvr>
  <p:transition spd="slow"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73B6F-7C7F-48DB-BC01-4A9FEFDF2F1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384563"/>
      </p:ext>
    </p:extLst>
  </p:cSld>
  <p:clrMapOvr>
    <a:masterClrMapping/>
  </p:clrMapOvr>
  <p:transition spd="slow"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D08B51A-09FE-47B9-A41B-0244B309CC3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4840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slow" advClick="0" advTm="5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gif"/><Relationship Id="rId3" Type="http://schemas.openxmlformats.org/officeDocument/2006/relationships/image" Target="../media/image39.png"/><Relationship Id="rId7" Type="http://schemas.openxmlformats.org/officeDocument/2006/relationships/image" Target="../media/image43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gif"/><Relationship Id="rId5" Type="http://schemas.openxmlformats.org/officeDocument/2006/relationships/image" Target="../media/image41.gif"/><Relationship Id="rId4" Type="http://schemas.openxmlformats.org/officeDocument/2006/relationships/image" Target="../media/image40.png"/><Relationship Id="rId9" Type="http://schemas.openxmlformats.org/officeDocument/2006/relationships/image" Target="../media/image4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gif"/><Relationship Id="rId3" Type="http://schemas.openxmlformats.org/officeDocument/2006/relationships/audio" Target="../media/audio2.wav"/><Relationship Id="rId7" Type="http://schemas.openxmlformats.org/officeDocument/2006/relationships/image" Target="../media/image5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png"/><Relationship Id="rId4" Type="http://schemas.openxmlformats.org/officeDocument/2006/relationships/image" Target="../media/image50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6.gif"/><Relationship Id="rId7" Type="http://schemas.openxmlformats.org/officeDocument/2006/relationships/image" Target="../media/image59.jpe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63.gif"/><Relationship Id="rId5" Type="http://schemas.openxmlformats.org/officeDocument/2006/relationships/image" Target="../media/image57.gif"/><Relationship Id="rId10" Type="http://schemas.openxmlformats.org/officeDocument/2006/relationships/image" Target="../media/image62.gif"/><Relationship Id="rId4" Type="http://schemas.openxmlformats.org/officeDocument/2006/relationships/image" Target="../media/image26.jpeg"/><Relationship Id="rId9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3" descr="F:\-  1  IDEE DA USARE\-       NATALE NATALE\- GIF vari\ciel etoi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3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" descr="F:\-  1  IDEE DA USARE\-       NATALE NATALE\natale FUORI\993ff6bc-bis-CROP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F0F0F"/>
              </a:clrFrom>
              <a:clrTo>
                <a:srgbClr val="0F0F0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4" y="0"/>
            <a:ext cx="91024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Forma libre"/>
          <p:cNvSpPr/>
          <p:nvPr/>
        </p:nvSpPr>
        <p:spPr>
          <a:xfrm rot="16200000" flipV="1">
            <a:off x="3272667" y="993967"/>
            <a:ext cx="6858001" cy="4932041"/>
          </a:xfrm>
          <a:custGeom>
            <a:avLst/>
            <a:gdLst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4077072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727153"/>
              <a:gd name="connsiteX1" fmla="*/ 9144000 w 9144000"/>
              <a:gd name="connsiteY1" fmla="*/ 0 h 4727153"/>
              <a:gd name="connsiteX2" fmla="*/ 9144000 w 9144000"/>
              <a:gd name="connsiteY2" fmla="*/ 4077072 h 4727153"/>
              <a:gd name="connsiteX3" fmla="*/ 5129213 w 9144000"/>
              <a:gd name="connsiteY3" fmla="*/ 3900488 h 4727153"/>
              <a:gd name="connsiteX4" fmla="*/ 0 w 9144000"/>
              <a:gd name="connsiteY4" fmla="*/ 3861048 h 4727153"/>
              <a:gd name="connsiteX5" fmla="*/ 0 w 9144000"/>
              <a:gd name="connsiteY5" fmla="*/ 0 h 4727153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3977527">
                <a:moveTo>
                  <a:pt x="0" y="0"/>
                </a:moveTo>
                <a:lnTo>
                  <a:pt x="9144000" y="0"/>
                </a:lnTo>
                <a:lnTo>
                  <a:pt x="9144000" y="3789040"/>
                </a:lnTo>
                <a:cubicBezTo>
                  <a:pt x="7943530" y="3977527"/>
                  <a:pt x="6804176" y="3961157"/>
                  <a:pt x="5129213" y="3900488"/>
                </a:cubicBezTo>
                <a:cubicBezTo>
                  <a:pt x="3107979" y="3742468"/>
                  <a:pt x="2341141" y="3642311"/>
                  <a:pt x="0" y="3861048"/>
                </a:cubicBez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duotone>
                <a:prstClr val="black"/>
                <a:srgbClr val="F79646">
                  <a:tint val="45000"/>
                  <a:satMod val="400000"/>
                </a:srgbClr>
              </a:duotone>
              <a:lum bright="10000" contrast="10000"/>
              <a:alphaModFix amt="62000"/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>
              <a:rot lat="0" lon="0" rev="21594000"/>
            </a:lightRig>
          </a:scene3d>
          <a:sp3d prstMaterial="powder">
            <a:bevelT w="152400" h="50800" prst="softRound"/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pic>
        <p:nvPicPr>
          <p:cNvPr id="1026" name="Picture 2" descr="F:\-  1  IDEE DA USARE\-       NATALE NATALE\-  ARRIVA BABBO NATALE\0_16a1e3_6ed43772_XL-2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047" y="4591793"/>
            <a:ext cx="190500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-  1  IDEE DA USARE\-       NATALE NATALE\-  ARRIVA BABBO NATALE\203603-300d-15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0989"/>
            <a:ext cx="142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F:\-  1  IDEE DA USARE\-       NATALE NATALE\BAMBINI e FIGURE neve\image jk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640" y="3684539"/>
            <a:ext cx="2298296" cy="2691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7 Forma libre"/>
          <p:cNvSpPr/>
          <p:nvPr/>
        </p:nvSpPr>
        <p:spPr>
          <a:xfrm rot="16200000">
            <a:off x="-1034663" y="1044487"/>
            <a:ext cx="6858000" cy="4860032"/>
          </a:xfrm>
          <a:custGeom>
            <a:avLst/>
            <a:gdLst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4077072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727153"/>
              <a:gd name="connsiteX1" fmla="*/ 9144000 w 9144000"/>
              <a:gd name="connsiteY1" fmla="*/ 0 h 4727153"/>
              <a:gd name="connsiteX2" fmla="*/ 9144000 w 9144000"/>
              <a:gd name="connsiteY2" fmla="*/ 4077072 h 4727153"/>
              <a:gd name="connsiteX3" fmla="*/ 5129213 w 9144000"/>
              <a:gd name="connsiteY3" fmla="*/ 3900488 h 4727153"/>
              <a:gd name="connsiteX4" fmla="*/ 0 w 9144000"/>
              <a:gd name="connsiteY4" fmla="*/ 3861048 h 4727153"/>
              <a:gd name="connsiteX5" fmla="*/ 0 w 9144000"/>
              <a:gd name="connsiteY5" fmla="*/ 0 h 4727153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3977527">
                <a:moveTo>
                  <a:pt x="0" y="0"/>
                </a:moveTo>
                <a:lnTo>
                  <a:pt x="9144000" y="0"/>
                </a:lnTo>
                <a:lnTo>
                  <a:pt x="9144000" y="3789040"/>
                </a:lnTo>
                <a:cubicBezTo>
                  <a:pt x="7943530" y="3977527"/>
                  <a:pt x="6804176" y="3961157"/>
                  <a:pt x="5129213" y="3900488"/>
                </a:cubicBezTo>
                <a:cubicBezTo>
                  <a:pt x="3107979" y="3742468"/>
                  <a:pt x="2341141" y="3642311"/>
                  <a:pt x="0" y="3861048"/>
                </a:cubicBez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10000"/>
              <a:alphaModFix amt="62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>
              <a:rot lat="0" lon="0" rev="10800000"/>
            </a:lightRig>
          </a:scene3d>
          <a:sp3d prstMaterial="powder">
            <a:bevelT w="152400" h="50800" prst="softRound"/>
            <a:bevelB w="0" h="82550"/>
            <a:extrusionClr>
              <a:schemeClr val="accent4">
                <a:lumMod val="20000"/>
                <a:lumOff val="8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18" name="Picture 2" descr="F:\-  1  IDEE DA USARE\-       NATALE NATALE\BABBO NATALE\j-arrive-SANTA-60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1124744"/>
            <a:ext cx="4762500" cy="407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3607758" y="6358164"/>
            <a:ext cx="336604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5" rIns="91431" bIns="45715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buFontTx/>
              <a:buNone/>
            </a:pPr>
            <a:r>
              <a:rPr lang="en-US" altLang="zh-TW" sz="1800" dirty="0" err="1">
                <a:solidFill>
                  <a:srgbClr val="FFFF00"/>
                </a:solidFill>
                <a:latin typeface="Harlow Solid Italic" pitchFamily="82" charset="0"/>
                <a:ea typeface="新細明體" pitchFamily="18" charset="-120"/>
              </a:rPr>
              <a:t>Avancement</a:t>
            </a:r>
            <a:r>
              <a:rPr lang="en-US" altLang="zh-TW" sz="1800" dirty="0">
                <a:solidFill>
                  <a:srgbClr val="FFFF00"/>
                </a:solidFill>
                <a:latin typeface="Harlow Solid Italic" pitchFamily="82" charset="0"/>
                <a:ea typeface="新細明體" pitchFamily="18" charset="-120"/>
              </a:rPr>
              <a:t> </a:t>
            </a:r>
            <a:r>
              <a:rPr lang="en-US" altLang="zh-TW" sz="1800" dirty="0" err="1">
                <a:solidFill>
                  <a:srgbClr val="FFFF00"/>
                </a:solidFill>
                <a:latin typeface="Harlow Solid Italic" pitchFamily="82" charset="0"/>
                <a:ea typeface="新細明體" pitchFamily="18" charset="-120"/>
              </a:rPr>
              <a:t>automatique</a:t>
            </a:r>
            <a:endParaRPr lang="fr-FR" altLang="zh-TW" sz="1800" dirty="0">
              <a:solidFill>
                <a:srgbClr val="FFFF00"/>
              </a:solidFill>
              <a:latin typeface="Harlow Solid Italic" pitchFamily="82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11379607"/>
      </p:ext>
    </p:extLst>
  </p:cSld>
  <p:clrMapOvr>
    <a:masterClrMapping/>
  </p:clrMapOvr>
  <p:transition spd="slow" advClick="0" advTm="10000">
    <p:sndAc>
      <p:stSnd loop="1">
        <p:snd r:embed="rId2" name="Santa Claus in coming to town - Perry Com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F:\-  1  IDEE DA USARE\-       NATALE NATALE\-  ARRIVA BABBO NATALE\merry-christmas-new-year-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78" y="0"/>
            <a:ext cx="91645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G:\CARLA dati  NOVEMBRE  2016\Carla  data 12 dicembre  2015\- 0 GIF  cartelle  solo SAMSUNG 31-1-2013\NATALE 2015\albero natale\3ec7aa5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424" y="2204864"/>
            <a:ext cx="2862064" cy="4770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-  1  IDEE DA USARE\-       NATALE NATALE\-  ARRIVA BABBO NATALE\42bfdc56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424" y="4576643"/>
            <a:ext cx="1905000" cy="218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1576229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F:\-  1  IDEE DA USARE\-       NATALE NATALE\natale FUORI\0019_image0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:\-  1  IDEE DA USARE\-       NATALE NATALE\natale FUORI\1539558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464009"/>
            <a:ext cx="4608512" cy="531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G:\CARLA dati  NOVEMBRE  2016\Carla  data 12 dicembre  2015\- 0 GIF  cartelle  solo SAMSUNG 31-1-2013\NATALE 2015\albero natale\38da5cd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088" y="2209800"/>
            <a:ext cx="1646237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-  1  IDEE DA USARE\-       NATALE NATALE\-  ARRIVA BABBO NATALE\1db1da7c-350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513" y="3140968"/>
            <a:ext cx="2664296" cy="3885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023670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F:\-  1  IDEE DA USARE\-       NATALE NATALE\natale FUORI\b3b2fd5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960"/>
            <a:ext cx="9145070" cy="683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CARLA dati  NOVEMBRE  2016\Carla  data 12 dicembre  2015\- 0 GIF  cartelle  solo SAMSUNG 31-1-2013\NATALE 2015\bambini natale\3bcaec3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515481"/>
            <a:ext cx="1680781" cy="2110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:\-  1  IDEE DA USARE\-       NATALE NATALE\-  ARRIVA BABBO NATALE\3b7f846d-4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527" y="2708920"/>
            <a:ext cx="2935474" cy="414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026504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F:\-  1  IDEE DA USARE\-       NATALE NATALE\natale FUORI\image21-cr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6266"/>
            <a:ext cx="9154479" cy="688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7" name="Picture 3" descr="F:\-  1  IDEE DA USARE\-       NATALE NATALE\natale FUORI\obraz3-CROP200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20688"/>
            <a:ext cx="1905000" cy="169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G:\CARLA dati  NOVEMBRE  2016\Carla  data 12 dicembre  2015\- 0 GIF  cartelle  solo SAMSUNG 31-1-2013\NATALE 2015\albero natale\29fec46e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550" y="1468413"/>
            <a:ext cx="4743450" cy="56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F:\-  1  IDEE DA USARE\-       NATALE NATALE\-  ARRIVA BABBO NATALE\91338ac6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4005064"/>
            <a:ext cx="3301521" cy="2334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618047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F:\-  1  IDEE DA USARE\-       NATALE NATALE\natale FUORI\dfcfd8e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254"/>
            <a:ext cx="9144000" cy="688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F:\-  1  IDEE DA USARE\-       NATALE NATALE\-  ARRIVA BABBO NATALE\7166e4c4-5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817" y="1511102"/>
            <a:ext cx="3417087" cy="532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-  1  IDEE DA USARE\-       NATALE NATALE\BAMBINI e FIGURE neve\539ddb4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387" y="3573016"/>
            <a:ext cx="261937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104833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F:\-  1  IDEE DA USARE\-       NATALE NATALE\natale FUORI\a84eb84532&amp;size=orig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2" y="1910"/>
            <a:ext cx="9153872" cy="6873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419872" y="1020532"/>
            <a:ext cx="1428760" cy="471490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3" name="Picture 5" descr="F:\-  1  IDEE DA USARE\-       NATALE NATALE\BAMBINI e FIGURE neve\2e88bf4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64" y="2765707"/>
            <a:ext cx="22764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1" descr="stern07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864" y="-41275"/>
            <a:ext cx="892175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F:\-  1  IDEE DA USARE\-       NATALE NATALE\-  ARRIVA BABBO NATALE\f7dc61a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139980"/>
            <a:ext cx="2381250" cy="233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3336364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-  1  IDEE DA USARE\-       NATALE NATALE\-  ARRIVA BABBO NATALE\136003-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18"/>
            <a:ext cx="9136908" cy="685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F:\-  1  IDEE DA USARE\-       NATALE NATALE\-  ARRIVA BABBO NATALE\c6bcb1b4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4864"/>
            <a:ext cx="2857500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:\-  1  IDEE DA USARE\-       NATALE NATALE\-  ARRIVA BABBO NATALE\e2e97cb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169" y="3573016"/>
            <a:ext cx="1931832" cy="257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162927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13873E-6 L 0.07084 0.1782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89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-  1  IDEE DA USARE\-       NATALE NATALE\-  ARRIVA BABBO NATALE\7abf61f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8" y="0"/>
            <a:ext cx="92147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F:\-  1  IDEE DA USARE\-       NATALE NATALE\-  ARRIVA BABBO NATALE\00a9ac0c-bis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93493"/>
            <a:ext cx="2857500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F:\-  1  IDEE DA USARE\-       NATALE NATALE\BAMBINI e FIGURE neve\5a1a9ef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17032"/>
            <a:ext cx="1924050" cy="269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247065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-  1  IDEE DA USARE\-       NATALE NATALE\-  ARRIVA BABBO NATALE\top-20-des-plus-beaux-paysages-de-nei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" y="11517"/>
            <a:ext cx="9139358" cy="684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F:\-  1  IDEE DA USARE\-       NATALE NATALE\-  ARRIVA BABBO NATALE\fa58f299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573016"/>
            <a:ext cx="1905000" cy="269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898023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F:\-  1  IDEE DA USARE\-       NATALE NATALE\natale FUORI\slide0083_image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" y="16024"/>
            <a:ext cx="9144000" cy="684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a158c80-3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2673">
            <a:off x="652596" y="340062"/>
            <a:ext cx="1910070" cy="1961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F:\-  1  IDEE DA USARE\-       NATALE NATALE\-  ARRIVA BABBO NATALE\d3036711-4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" y="2202748"/>
            <a:ext cx="4012265" cy="462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G:\CARLA dati  NOVEMBRE  2016\Carla  data 12 dicembre  2015\- 0 GIF  cartelle  solo SAMSUNG 31-1-2013\NATALE 2015\regali\02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6148" y="2919293"/>
            <a:ext cx="3429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G:\CARLA dati  NOVEMBRE  2016\Carla  data 12 dicembre  2015\- 0 GIF  cartelle  solo SAMSUNG 31-1-2013\NATALE 2015\regali\animaatjes-kerst-66596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658" y="6056312"/>
            <a:ext cx="2590800" cy="7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G:\CARLA dati  NOVEMBRE  2016\Carla  data 12 dicembre  2015\- 0 GIF  cartelle  solo SAMSUNG 31-1-2013\NATALE 2015\regali\481838cadeau2gif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301" y="5109632"/>
            <a:ext cx="645976" cy="64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G:\CARLA dati  NOVEMBRE  2016\Carla  data 12 dicembre  2015\- 0 GIF  cartelle  solo SAMSUNG 31-1-2013\NATALE 2015\regali\cadeaux2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440" y="4670620"/>
            <a:ext cx="89535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G:\CARLA dati  NOVEMBRE  2016\Carla  data 12 dicembre  2015\- 0 GIF  cartelle  solo SAMSUNG 31-1-2013\NATALE 2015\regali\2565194g52yhwev29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548" y="5297546"/>
            <a:ext cx="8001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655103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4104E-6 L 0.01806 0.3218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3" y="1609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3676 L 1.0158 -0.16393 " pathEditMode="relative" rAng="0" ptsTypes="AA">
                                      <p:cBhvr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885" y="-63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-  1  IDEE DA USARE\-       NATALE NATALE\-  ARRIVA BABBO NATALE\winter-xmas-tree-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1" y="0"/>
            <a:ext cx="91625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dc673296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410842"/>
            <a:ext cx="28575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9" descr="F:\-  1  IDEE DA USARE\-       NATALE NATALE\-  ARRIVA BABBO NATALE\30a94805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299125"/>
            <a:ext cx="4323326" cy="243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F:\-  1  IDEE DA USARE\-       NATALE NATALE\-  ARRIVA BABBO NATALE\51feccd0-crop-27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02" y="2839576"/>
            <a:ext cx="1800200" cy="3000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36844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F:\-  1  IDEE DA USARE\-       NATALE NATALE\- GIF vari\slide_image022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F:\-  1  IDEE DA USARE\-       NATALE NATALE\-  ARRIVA BABBO NATALE\180959.6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F:\-  1  IDEE DA USARE\-       NATALE NATALE\-  ARRIVA BABBO NATALE\80fc1fc01868-crop-bis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591050"/>
            <a:ext cx="2895600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E:\CARLA dati  NOVEMBRE  2016\Carla  data 12 dicembre  2015\- 0 GIF  cartelle  solo SAMSUNG 31-1-2013\NATALE noel NATALE\STELLE\74739c6e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571" y="1501512"/>
            <a:ext cx="504825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F:\-  1  IDEE DA USARE\-       NATALE NATALE\-  473 PERE NOEL arrive\-   AGGIUNTI\1c52c072140d93c08f66b50781cafe0f_1.gif"/>
          <p:cNvPicPr>
            <a:picLocks noChangeAspect="1" noChangeArrowheads="1" noCrop="1"/>
          </p:cNvPicPr>
          <p:nvPr/>
        </p:nvPicPr>
        <p:blipFill>
          <a:blip r:embed="rId8">
            <a:clrChange>
              <a:clrFrom>
                <a:srgbClr val="CC070A"/>
              </a:clrFrom>
              <a:clrTo>
                <a:srgbClr val="CC070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733" y="2789062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3836019"/>
      </p:ext>
    </p:extLst>
  </p:cSld>
  <p:clrMapOvr>
    <a:masterClrMapping/>
  </p:clrMapOvr>
  <p:transition spd="slow" advClick="0" advTm="5000">
    <p:sndAc>
      <p:stSnd loop="1">
        <p:snd r:embed="rId3" name="bell 2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F:\-  1  IDEE DA USARE\-       NATALE NATALE\natale FUORI\pere-noelpassepetitSonnetteCenterblo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9" y="-28575"/>
            <a:ext cx="9106215" cy="688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neige 30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340752" y="-749002"/>
            <a:ext cx="4381500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1340752" y="821482"/>
            <a:ext cx="1053592" cy="122736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3" name="Picture 22" descr="2e2kny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11136">
            <a:off x="2427968" y="502017"/>
            <a:ext cx="285750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-  1  IDEE DA USARE\-       NATALE NATALE\-  ARRIVA BABBO NATALE\2b3cb325-quit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74" y="4293096"/>
            <a:ext cx="186690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F:\-  1  IDEE DA USARE\-       NATALE NATALE\-  ARRIVA BABBO NATALE\84436c93-30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249" y="528878"/>
            <a:ext cx="3517025" cy="234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:\-  1  IDEE DA USARE\-       NATALE NATALE\-  ARRIVA BABBO NATALE\creche_9-3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011" y="667757"/>
            <a:ext cx="285750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E:\CARLA Carla Acer 16-3-2014\- 0A New Pc-ACER 2 febbraio 2013\- 00 1 GIUGNO\- GIF  AGOSTO\- ARRIVAL + GIF 21 Giugno\lampione giallo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133" y="2059741"/>
            <a:ext cx="1082445" cy="1027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3059832" y="5949281"/>
            <a:ext cx="2053856" cy="32309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/>
        </p:spPr>
        <p:txBody>
          <a:bodyPr wrap="square" lIns="91371" tIns="45687" rIns="91371" bIns="45687"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  <a:defRPr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pic>
        <p:nvPicPr>
          <p:cNvPr id="25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6248400"/>
            <a:ext cx="5715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330746" y="6268907"/>
            <a:ext cx="3743325" cy="307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71" tIns="45687" rIns="91371" bIns="45687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sz="1400" b="1" dirty="0" err="1">
                <a:solidFill>
                  <a:srgbClr val="FFFFFF"/>
                </a:solidFill>
                <a:latin typeface="Monotype Corsiva" pitchFamily="66" charset="0"/>
              </a:rPr>
              <a:t>Musique</a:t>
            </a:r>
            <a:r>
              <a:rPr lang="it-IT" altLang="it-IT" sz="1400" b="1" dirty="0">
                <a:solidFill>
                  <a:srgbClr val="FFFFFF"/>
                </a:solidFill>
                <a:latin typeface="Monotype Corsiva" pitchFamily="66" charset="0"/>
              </a:rPr>
              <a:t>: </a:t>
            </a:r>
            <a:r>
              <a:rPr lang="it-IT" altLang="it-IT" sz="1400" b="1" dirty="0" smtClean="0">
                <a:solidFill>
                  <a:srgbClr val="FFFFFF"/>
                </a:solidFill>
                <a:latin typeface="Monotype Corsiva" pitchFamily="66" charset="0"/>
              </a:rPr>
              <a:t>Santa Claus </a:t>
            </a:r>
            <a:r>
              <a:rPr lang="it-IT" altLang="it-IT" sz="1400" b="1" dirty="0" err="1" smtClean="0">
                <a:solidFill>
                  <a:srgbClr val="FFFFFF"/>
                </a:solidFill>
                <a:latin typeface="Monotype Corsiva" pitchFamily="66" charset="0"/>
              </a:rPr>
              <a:t>is</a:t>
            </a:r>
            <a:r>
              <a:rPr lang="it-IT" altLang="it-IT" sz="1400" b="1" dirty="0" smtClean="0">
                <a:solidFill>
                  <a:srgbClr val="FFFFFF"/>
                </a:solidFill>
                <a:latin typeface="Monotype Corsiva" pitchFamily="66" charset="0"/>
              </a:rPr>
              <a:t> </a:t>
            </a:r>
            <a:r>
              <a:rPr lang="it-IT" altLang="it-IT" sz="1400" b="1" dirty="0" err="1" smtClean="0">
                <a:solidFill>
                  <a:srgbClr val="FFFFFF"/>
                </a:solidFill>
                <a:latin typeface="Monotype Corsiva" pitchFamily="66" charset="0"/>
              </a:rPr>
              <a:t>coming</a:t>
            </a:r>
            <a:r>
              <a:rPr lang="it-IT" altLang="it-IT" sz="1400" b="1" dirty="0" smtClean="0">
                <a:solidFill>
                  <a:srgbClr val="FFFFFF"/>
                </a:solidFill>
                <a:latin typeface="Monotype Corsiva" pitchFamily="66" charset="0"/>
              </a:rPr>
              <a:t> to </a:t>
            </a:r>
            <a:r>
              <a:rPr lang="it-IT" altLang="it-IT" sz="1400" b="1" dirty="0" err="1" smtClean="0">
                <a:solidFill>
                  <a:srgbClr val="FFFFFF"/>
                </a:solidFill>
                <a:latin typeface="Monotype Corsiva" pitchFamily="66" charset="0"/>
              </a:rPr>
              <a:t>town</a:t>
            </a:r>
            <a:r>
              <a:rPr lang="it-IT" altLang="it-IT" sz="1400" b="1" dirty="0" smtClean="0">
                <a:solidFill>
                  <a:srgbClr val="FFFFFF"/>
                </a:solidFill>
                <a:latin typeface="Monotype Corsiva" pitchFamily="66" charset="0"/>
              </a:rPr>
              <a:t> – Perry Como</a:t>
            </a:r>
            <a:endParaRPr lang="it-IT" altLang="it-IT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14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723" y="5919829"/>
            <a:ext cx="1486775" cy="328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9621084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1919</TotalTime>
  <Words>19</Words>
  <Application>Microsoft Office PowerPoint</Application>
  <PresentationFormat>Presentazione su schermo (4:3)</PresentationFormat>
  <Paragraphs>4</Paragraphs>
  <Slides>14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15" baseType="lpstr"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Père Noel arrive bientot 2016</dc:title>
  <dc:creator>Charlotte</dc:creator>
  <cp:lastModifiedBy>Carla</cp:lastModifiedBy>
  <cp:revision>162</cp:revision>
  <dcterms:created xsi:type="dcterms:W3CDTF">2010-03-20T17:45:16Z</dcterms:created>
  <dcterms:modified xsi:type="dcterms:W3CDTF">2016-12-20T00:30:19Z</dcterms:modified>
</cp:coreProperties>
</file>