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92" r:id="rId6"/>
    <p:sldId id="260" r:id="rId7"/>
    <p:sldId id="261" r:id="rId8"/>
    <p:sldId id="262" r:id="rId9"/>
    <p:sldId id="263" r:id="rId10"/>
    <p:sldId id="264" r:id="rId11"/>
    <p:sldId id="293" r:id="rId12"/>
    <p:sldId id="267" r:id="rId13"/>
    <p:sldId id="265" r:id="rId14"/>
    <p:sldId id="266" r:id="rId15"/>
    <p:sldId id="268" r:id="rId16"/>
    <p:sldId id="270" r:id="rId17"/>
    <p:sldId id="271" r:id="rId18"/>
    <p:sldId id="272" r:id="rId19"/>
    <p:sldId id="269" r:id="rId20"/>
    <p:sldId id="294" r:id="rId21"/>
    <p:sldId id="276" r:id="rId22"/>
    <p:sldId id="273" r:id="rId23"/>
    <p:sldId id="274" r:id="rId24"/>
    <p:sldId id="275" r:id="rId25"/>
    <p:sldId id="277" r:id="rId26"/>
    <p:sldId id="278" r:id="rId27"/>
    <p:sldId id="280" r:id="rId28"/>
    <p:sldId id="281" r:id="rId29"/>
    <p:sldId id="282" r:id="rId30"/>
    <p:sldId id="283" r:id="rId31"/>
    <p:sldId id="287" r:id="rId32"/>
    <p:sldId id="285" r:id="rId33"/>
    <p:sldId id="295" r:id="rId34"/>
    <p:sldId id="288" r:id="rId35"/>
    <p:sldId id="289" r:id="rId36"/>
    <p:sldId id="290" r:id="rId37"/>
    <p:sldId id="291" r:id="rId38"/>
    <p:sldId id="286" r:id="rId3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S8UTfk85k2JRXSW/vW7zg==" hashData="04vAcs4hYy2LXQ76nTn94iUif0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3309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74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08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42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34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520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8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63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87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078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69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1E809-EA8A-4F04-8BF4-D2CD567D7E9A}" type="datetimeFigureOut">
              <a:rPr lang="fr-FR" smtClean="0"/>
              <a:t>17/12/2016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B73CB0-5F60-47BD-ADB5-98B85CADD0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154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hyperlink" Target="http://vero57.blogspot.fr/" TargetMode="Externa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980728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54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4000">
        <p14:honeycomb/>
        <p:sndAc>
          <p:stSnd loop="1">
            <p:snd r:embed="rId2" name="Petit Papa Noël.wav"/>
          </p:stSnd>
        </p:sndAc>
      </p:transition>
    </mc:Choice>
    <mc:Fallback xmlns="">
      <p:transition spd="slow" advClick="0" advTm="4000">
        <p:fade/>
        <p:sndAc>
          <p:stSnd loop="1">
            <p:snd r:embed="rId5" name="Petit Papa Noë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88640"/>
            <a:ext cx="9108504" cy="6506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8260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99392"/>
            <a:ext cx="6957392" cy="695739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8355" y="332656"/>
            <a:ext cx="6481997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97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1309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" y="332656"/>
            <a:ext cx="9130977" cy="62646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055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0269"/>
            <a:ext cx="9144001" cy="6918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51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339"/>
            <a:ext cx="9144000" cy="6789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030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396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6603"/>
            <a:ext cx="9144000" cy="642479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68" y="404664"/>
            <a:ext cx="4660295" cy="460851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914" y="387482"/>
            <a:ext cx="4604850" cy="455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01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275" y="0"/>
            <a:ext cx="6869449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3538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2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933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243" y="0"/>
            <a:ext cx="9288487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5771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"/>
            <a:ext cx="9144000" cy="6903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140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9080"/>
            <a:ext cx="9144000" cy="6339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57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111" y="476672"/>
            <a:ext cx="9161111" cy="589364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476672"/>
            <a:ext cx="4951561" cy="489654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487" y="620688"/>
            <a:ext cx="4660293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70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6725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55" y="0"/>
            <a:ext cx="8244289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38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217" y="0"/>
            <a:ext cx="4593566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203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04664"/>
            <a:ext cx="9108504" cy="6072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992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7" y="332656"/>
            <a:ext cx="6154660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54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01299"/>
            <a:ext cx="8805088" cy="673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1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28" y="0"/>
            <a:ext cx="8009343" cy="6858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04298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8580"/>
            <a:ext cx="9144000" cy="699516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825366" cy="576064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627" y="260648"/>
            <a:ext cx="6116635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91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224" y="0"/>
            <a:ext cx="4547551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327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008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4427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-27384"/>
            <a:ext cx="6885384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643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6754"/>
            <a:ext cx="9144000" cy="6544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960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5750"/>
            <a:ext cx="9144000" cy="62865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476672"/>
            <a:ext cx="5315647" cy="525658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082" y="285750"/>
            <a:ext cx="5508714" cy="544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42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7" y="41039"/>
            <a:ext cx="9102994" cy="4540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3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65" y="0"/>
            <a:ext cx="810387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155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916832"/>
            <a:ext cx="2232248" cy="16954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006" y="2060848"/>
            <a:ext cx="1237890" cy="122413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284984"/>
            <a:ext cx="2088232" cy="112736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1006" y="3424803"/>
            <a:ext cx="1345996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13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31927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9006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690"/>
            <a:ext cx="5039319" cy="685969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59" y="188640"/>
            <a:ext cx="2330147" cy="23042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036" y="332656"/>
            <a:ext cx="2184512" cy="216024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902715"/>
            <a:ext cx="2546170" cy="251787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877" y="4221088"/>
            <a:ext cx="2442671" cy="2415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4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516" y="332656"/>
            <a:ext cx="9289032" cy="61926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004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wipe/>
      </p:transition>
    </mc:Choice>
    <mc:Fallback xmlns="">
      <p:transition spd="slow" advClick="0" advTm="4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" y="0"/>
            <a:ext cx="9214776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328" r="9245"/>
          <a:stretch/>
        </p:blipFill>
        <p:spPr>
          <a:xfrm>
            <a:off x="107504" y="1264059"/>
            <a:ext cx="3375378" cy="5602195"/>
          </a:xfrm>
          <a:prstGeom prst="rect">
            <a:avLst/>
          </a:prstGeom>
          <a:ln>
            <a:noFill/>
          </a:ln>
          <a:effectLst/>
        </p:spPr>
      </p:pic>
      <p:sp>
        <p:nvSpPr>
          <p:cNvPr id="8" name="ZoneTexte 7"/>
          <p:cNvSpPr txBox="1"/>
          <p:nvPr/>
        </p:nvSpPr>
        <p:spPr>
          <a:xfrm>
            <a:off x="3563888" y="1124744"/>
            <a:ext cx="4608512" cy="54476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                      </a:t>
            </a:r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FIN</a:t>
            </a:r>
          </a:p>
          <a:p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 Superbes créations de mes amis(e)</a:t>
            </a:r>
          </a:p>
          <a:p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                Merci à vous </a:t>
            </a:r>
          </a:p>
          <a:p>
            <a:endParaRPr lang="fr-FR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i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glow rad="101600">
                  <a:schemeClr val="bg1">
                    <a:alpha val="60000"/>
                  </a:schemeClr>
                </a:glow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Mes PPS   </a:t>
            </a:r>
            <a:r>
              <a:rPr lang="fr-FR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</a:rPr>
              <a:t>        </a:t>
            </a:r>
            <a:r>
              <a:rPr lang="fr-FR" sz="2400" b="1" i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askerville Old Face" panose="02020602080505020303" pitchFamily="18" charset="0"/>
                <a:hlinkClick r:id="rId5"/>
              </a:rPr>
              <a:t>ICI</a:t>
            </a:r>
            <a:endParaRPr lang="fr-FR" sz="2400" b="1" i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skerville Old Face" panose="02020602080505020303" pitchFamily="18" charset="0"/>
            </a:endParaRPr>
          </a:p>
          <a:p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fr-FR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fr-F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</a:t>
            </a:r>
            <a:endParaRPr lang="fr-F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4910" y="2536307"/>
            <a:ext cx="4021137" cy="892693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611560" y="6401268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solidFill>
                  <a:srgbClr val="FF0000"/>
                </a:solidFill>
                <a:latin typeface="Baskerville Old Face" panose="02020602080505020303" pitchFamily="18" charset="0"/>
              </a:rPr>
              <a:t>2016</a:t>
            </a:r>
            <a:endParaRPr lang="fr-FR" sz="1600" dirty="0">
              <a:solidFill>
                <a:srgbClr val="FF0000"/>
              </a:solidFill>
              <a:latin typeface="Baskerville Old Face" panose="0202060208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907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:wipe/>
      </p:transition>
    </mc:Choice>
    <mc:Fallback xmlns="">
      <p:transition spd="slow" advClick="0" advTm="15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18</Words>
  <Application>Microsoft Office PowerPoint</Application>
  <PresentationFormat>Affichage à l'écran (4:3)</PresentationFormat>
  <Paragraphs>20</Paragraphs>
  <Slides>38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3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9</cp:revision>
  <dcterms:created xsi:type="dcterms:W3CDTF">2016-12-13T16:26:13Z</dcterms:created>
  <dcterms:modified xsi:type="dcterms:W3CDTF">2016-12-17T06:25:45Z</dcterms:modified>
</cp:coreProperties>
</file>