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341" r:id="rId2"/>
    <p:sldId id="340" r:id="rId3"/>
    <p:sldId id="258" r:id="rId4"/>
    <p:sldId id="259" r:id="rId5"/>
    <p:sldId id="265" r:id="rId6"/>
    <p:sldId id="280" r:id="rId7"/>
    <p:sldId id="268" r:id="rId8"/>
    <p:sldId id="271" r:id="rId9"/>
    <p:sldId id="264" r:id="rId10"/>
    <p:sldId id="270" r:id="rId11"/>
    <p:sldId id="267" r:id="rId12"/>
    <p:sldId id="269" r:id="rId13"/>
    <p:sldId id="285" r:id="rId14"/>
    <p:sldId id="278" r:id="rId15"/>
    <p:sldId id="282" r:id="rId16"/>
    <p:sldId id="287" r:id="rId17"/>
    <p:sldId id="289" r:id="rId18"/>
    <p:sldId id="284" r:id="rId19"/>
    <p:sldId id="309" r:id="rId20"/>
    <p:sldId id="293" r:id="rId21"/>
    <p:sldId id="306" r:id="rId22"/>
    <p:sldId id="310" r:id="rId23"/>
    <p:sldId id="295" r:id="rId24"/>
    <p:sldId id="312" r:id="rId25"/>
    <p:sldId id="332" r:id="rId26"/>
    <p:sldId id="305" r:id="rId27"/>
    <p:sldId id="298" r:id="rId28"/>
    <p:sldId id="302" r:id="rId29"/>
    <p:sldId id="304" r:id="rId30"/>
    <p:sldId id="321" r:id="rId31"/>
    <p:sldId id="317" r:id="rId32"/>
    <p:sldId id="326" r:id="rId33"/>
    <p:sldId id="324" r:id="rId34"/>
    <p:sldId id="328" r:id="rId35"/>
    <p:sldId id="325" r:id="rId36"/>
    <p:sldId id="331" r:id="rId37"/>
    <p:sldId id="334" r:id="rId38"/>
    <p:sldId id="335" r:id="rId39"/>
    <p:sldId id="338" r:id="rId40"/>
    <p:sldId id="277" r:id="rId41"/>
    <p:sldId id="313" r:id="rId42"/>
    <p:sldId id="339" r:id="rId43"/>
    <p:sldId id="343" r:id="rId4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0v6HE1Qr3dPLW+erKurs/A==" hashData="ASESj2DVBTW/PD683M/CgU0gG+1fcZmjfbHp3hgyBAEcWG1btZNRQ/1oHVqlzaaU3uFwooQElD4s89IgQF5EE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8" d="100"/>
          <a:sy n="68" d="100"/>
        </p:scale>
        <p:origin x="258" y="72"/>
      </p:cViewPr>
      <p:guideLst/>
    </p:cSldViewPr>
  </p:slideViewPr>
  <p:notesTextViewPr>
    <p:cViewPr>
      <p:scale>
        <a:sx n="1" d="1"/>
        <a:sy n="1" d="1"/>
      </p:scale>
      <p:origin x="0" y="0"/>
    </p:cViewPr>
  </p:notesTextViewPr>
  <p:sorterViewPr>
    <p:cViewPr>
      <p:scale>
        <a:sx n="100" d="100"/>
        <a:sy n="100" d="100"/>
      </p:scale>
      <p:origin x="0" y="-1780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F43732-A6B7-471E-B504-57B12D44241C}" type="datetimeFigureOut">
              <a:rPr lang="es-ES" smtClean="0"/>
              <a:t>24/03/2016</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E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7EB9B43-1921-4979-92D7-819452C259EA}" type="slidenum">
              <a:rPr lang="es-ES" smtClean="0"/>
              <a:t>‹Nº›</a:t>
            </a:fld>
            <a:endParaRPr lang="es-ES"/>
          </a:p>
        </p:txBody>
      </p:sp>
    </p:spTree>
    <p:extLst>
      <p:ext uri="{BB962C8B-B14F-4D97-AF65-F5344CB8AC3E}">
        <p14:creationId xmlns:p14="http://schemas.microsoft.com/office/powerpoint/2010/main" val="7454630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67EB9B43-1921-4979-92D7-819452C259EA}" type="slidenum">
              <a:rPr lang="es-ES" smtClean="0"/>
              <a:t>2</a:t>
            </a:fld>
            <a:endParaRPr lang="es-ES"/>
          </a:p>
        </p:txBody>
      </p:sp>
    </p:spTree>
    <p:extLst>
      <p:ext uri="{BB962C8B-B14F-4D97-AF65-F5344CB8AC3E}">
        <p14:creationId xmlns:p14="http://schemas.microsoft.com/office/powerpoint/2010/main" val="4205347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305363AC-69CC-4CB7-92E8-D25F9828FB37}" type="slidenum">
              <a:rPr lang="es-ES" smtClean="0"/>
              <a:t>43</a:t>
            </a:fld>
            <a:endParaRPr lang="es-ES"/>
          </a:p>
        </p:txBody>
      </p:sp>
    </p:spTree>
    <p:extLst>
      <p:ext uri="{BB962C8B-B14F-4D97-AF65-F5344CB8AC3E}">
        <p14:creationId xmlns:p14="http://schemas.microsoft.com/office/powerpoint/2010/main" val="13980717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p>
        </p:txBody>
      </p:sp>
      <p:sp>
        <p:nvSpPr>
          <p:cNvPr id="4" name="Marcador de fecha 3"/>
          <p:cNvSpPr>
            <a:spLocks noGrp="1"/>
          </p:cNvSpPr>
          <p:nvPr>
            <p:ph type="dt" sz="half" idx="10"/>
          </p:nvPr>
        </p:nvSpPr>
        <p:spPr/>
        <p:txBody>
          <a:bodyPr/>
          <a:lstStyle/>
          <a:p>
            <a:fld id="{1E41280A-FB5E-45F6-B20A-833747217718}" type="datetimeFigureOut">
              <a:rPr lang="es-ES" smtClean="0"/>
              <a:t>24/03/2016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2468E950-C30B-4822-BDF6-30CFEAA21B34}" type="slidenum">
              <a:rPr lang="es-ES" smtClean="0"/>
              <a:t>‹Nº›</a:t>
            </a:fld>
            <a:endParaRPr lang="es-ES"/>
          </a:p>
        </p:txBody>
      </p:sp>
    </p:spTree>
    <p:extLst>
      <p:ext uri="{BB962C8B-B14F-4D97-AF65-F5344CB8AC3E}">
        <p14:creationId xmlns:p14="http://schemas.microsoft.com/office/powerpoint/2010/main" val="1014424407"/>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1E41280A-FB5E-45F6-B20A-833747217718}" type="datetimeFigureOut">
              <a:rPr lang="es-ES" smtClean="0"/>
              <a:t>24/03/2016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2468E950-C30B-4822-BDF6-30CFEAA21B34}" type="slidenum">
              <a:rPr lang="es-ES" smtClean="0"/>
              <a:t>‹Nº›</a:t>
            </a:fld>
            <a:endParaRPr lang="es-ES"/>
          </a:p>
        </p:txBody>
      </p:sp>
    </p:spTree>
    <p:extLst>
      <p:ext uri="{BB962C8B-B14F-4D97-AF65-F5344CB8AC3E}">
        <p14:creationId xmlns:p14="http://schemas.microsoft.com/office/powerpoint/2010/main" val="2418103515"/>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1E41280A-FB5E-45F6-B20A-833747217718}" type="datetimeFigureOut">
              <a:rPr lang="es-ES" smtClean="0"/>
              <a:t>24/03/2016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2468E950-C30B-4822-BDF6-30CFEAA21B34}" type="slidenum">
              <a:rPr lang="es-ES" smtClean="0"/>
              <a:t>‹Nº›</a:t>
            </a:fld>
            <a:endParaRPr lang="es-ES"/>
          </a:p>
        </p:txBody>
      </p:sp>
    </p:spTree>
    <p:extLst>
      <p:ext uri="{BB962C8B-B14F-4D97-AF65-F5344CB8AC3E}">
        <p14:creationId xmlns:p14="http://schemas.microsoft.com/office/powerpoint/2010/main" val="1157281552"/>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p:cNvSpPr>
            <a:spLocks noGrp="1"/>
          </p:cNvSpPr>
          <p:nvPr>
            <p:ph type="dt" sz="half" idx="10"/>
          </p:nvPr>
        </p:nvSpPr>
        <p:spPr/>
        <p:txBody>
          <a:bodyPr/>
          <a:lstStyle/>
          <a:p>
            <a:fld id="{1E41280A-FB5E-45F6-B20A-833747217718}" type="datetimeFigureOut">
              <a:rPr lang="es-ES" smtClean="0"/>
              <a:t>24/03/2016</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2468E950-C30B-4822-BDF6-30CFEAA21B34}" type="slidenum">
              <a:rPr lang="es-ES" smtClean="0"/>
              <a:t>‹Nº›</a:t>
            </a:fld>
            <a:endParaRPr lang="es-ES"/>
          </a:p>
        </p:txBody>
      </p:sp>
    </p:spTree>
    <p:extLst>
      <p:ext uri="{BB962C8B-B14F-4D97-AF65-F5344CB8AC3E}">
        <p14:creationId xmlns:p14="http://schemas.microsoft.com/office/powerpoint/2010/main" val="120436222"/>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p:cNvSpPr>
            <a:spLocks noGrp="1"/>
          </p:cNvSpPr>
          <p:nvPr>
            <p:ph type="dt" sz="half" idx="10"/>
          </p:nvPr>
        </p:nvSpPr>
        <p:spPr/>
        <p:txBody>
          <a:bodyPr/>
          <a:lstStyle/>
          <a:p>
            <a:fld id="{1E41280A-FB5E-45F6-B20A-833747217718}" type="datetimeFigureOut">
              <a:rPr lang="es-ES" smtClean="0"/>
              <a:t>24/03/2016</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2468E950-C30B-4822-BDF6-30CFEAA21B34}" type="slidenum">
              <a:rPr lang="es-ES" smtClean="0"/>
              <a:t>‹Nº›</a:t>
            </a:fld>
            <a:endParaRPr lang="es-ES"/>
          </a:p>
        </p:txBody>
      </p:sp>
    </p:spTree>
    <p:extLst>
      <p:ext uri="{BB962C8B-B14F-4D97-AF65-F5344CB8AC3E}">
        <p14:creationId xmlns:p14="http://schemas.microsoft.com/office/powerpoint/2010/main" val="3479492524"/>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fecha 2"/>
          <p:cNvSpPr>
            <a:spLocks noGrp="1"/>
          </p:cNvSpPr>
          <p:nvPr>
            <p:ph type="dt" sz="half" idx="10"/>
          </p:nvPr>
        </p:nvSpPr>
        <p:spPr/>
        <p:txBody>
          <a:bodyPr/>
          <a:lstStyle/>
          <a:p>
            <a:fld id="{1E41280A-FB5E-45F6-B20A-833747217718}" type="datetimeFigureOut">
              <a:rPr lang="es-ES" smtClean="0"/>
              <a:t>24/03/2016</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2468E950-C30B-4822-BDF6-30CFEAA21B34}" type="slidenum">
              <a:rPr lang="es-ES" smtClean="0"/>
              <a:t>‹Nº›</a:t>
            </a:fld>
            <a:endParaRPr lang="es-ES"/>
          </a:p>
        </p:txBody>
      </p:sp>
    </p:spTree>
    <p:extLst>
      <p:ext uri="{BB962C8B-B14F-4D97-AF65-F5344CB8AC3E}">
        <p14:creationId xmlns:p14="http://schemas.microsoft.com/office/powerpoint/2010/main" val="2458947216"/>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1E41280A-FB5E-45F6-B20A-833747217718}" type="datetimeFigureOut">
              <a:rPr lang="es-ES" smtClean="0"/>
              <a:t>24/03/2016</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2468E950-C30B-4822-BDF6-30CFEAA21B34}" type="slidenum">
              <a:rPr lang="es-ES" smtClean="0"/>
              <a:t>‹Nº›</a:t>
            </a:fld>
            <a:endParaRPr lang="es-ES"/>
          </a:p>
        </p:txBody>
      </p:sp>
    </p:spTree>
    <p:extLst>
      <p:ext uri="{BB962C8B-B14F-4D97-AF65-F5344CB8AC3E}">
        <p14:creationId xmlns:p14="http://schemas.microsoft.com/office/powerpoint/2010/main" val="3819907637"/>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1E41280A-FB5E-45F6-B20A-833747217718}" type="datetimeFigureOut">
              <a:rPr lang="es-ES" smtClean="0"/>
              <a:t>24/03/2016</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2468E950-C30B-4822-BDF6-30CFEAA21B34}" type="slidenum">
              <a:rPr lang="es-ES" smtClean="0"/>
              <a:t>‹Nº›</a:t>
            </a:fld>
            <a:endParaRPr lang="es-ES"/>
          </a:p>
        </p:txBody>
      </p:sp>
    </p:spTree>
    <p:extLst>
      <p:ext uri="{BB962C8B-B14F-4D97-AF65-F5344CB8AC3E}">
        <p14:creationId xmlns:p14="http://schemas.microsoft.com/office/powerpoint/2010/main" val="2218541245"/>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1E41280A-FB5E-45F6-B20A-833747217718}" type="datetimeFigureOut">
              <a:rPr lang="es-ES" smtClean="0"/>
              <a:t>24/03/2016</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2468E950-C30B-4822-BDF6-30CFEAA21B34}" type="slidenum">
              <a:rPr lang="es-ES" smtClean="0"/>
              <a:t>‹Nº›</a:t>
            </a:fld>
            <a:endParaRPr lang="es-ES"/>
          </a:p>
        </p:txBody>
      </p:sp>
    </p:spTree>
    <p:extLst>
      <p:ext uri="{BB962C8B-B14F-4D97-AF65-F5344CB8AC3E}">
        <p14:creationId xmlns:p14="http://schemas.microsoft.com/office/powerpoint/2010/main" val="274895006"/>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1E41280A-FB5E-45F6-B20A-833747217718}" type="datetimeFigureOut">
              <a:rPr lang="es-ES" smtClean="0"/>
              <a:t>24/03/2016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2468E950-C30B-4822-BDF6-30CFEAA21B34}" type="slidenum">
              <a:rPr lang="es-ES" smtClean="0"/>
              <a:t>‹Nº›</a:t>
            </a:fld>
            <a:endParaRPr lang="es-ES"/>
          </a:p>
        </p:txBody>
      </p:sp>
    </p:spTree>
    <p:extLst>
      <p:ext uri="{BB962C8B-B14F-4D97-AF65-F5344CB8AC3E}">
        <p14:creationId xmlns:p14="http://schemas.microsoft.com/office/powerpoint/2010/main" val="4006608161"/>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1E41280A-FB5E-45F6-B20A-833747217718}" type="datetimeFigureOut">
              <a:rPr lang="es-ES" smtClean="0"/>
              <a:t>24/03/2016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2468E950-C30B-4822-BDF6-30CFEAA21B34}" type="slidenum">
              <a:rPr lang="es-ES" smtClean="0"/>
              <a:t>‹Nº›</a:t>
            </a:fld>
            <a:endParaRPr lang="es-ES"/>
          </a:p>
        </p:txBody>
      </p:sp>
    </p:spTree>
    <p:extLst>
      <p:ext uri="{BB962C8B-B14F-4D97-AF65-F5344CB8AC3E}">
        <p14:creationId xmlns:p14="http://schemas.microsoft.com/office/powerpoint/2010/main" val="1594502925"/>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41280A-FB5E-45F6-B20A-833747217718}" type="datetimeFigureOut">
              <a:rPr lang="es-ES" smtClean="0"/>
              <a:t>24/03/2016</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68E950-C30B-4822-BDF6-30CFEAA21B34}" type="slidenum">
              <a:rPr lang="es-ES" smtClean="0"/>
              <a:t>‹Nº›</a:t>
            </a:fld>
            <a:endParaRPr lang="es-ES"/>
          </a:p>
        </p:txBody>
      </p:sp>
    </p:spTree>
    <p:extLst>
      <p:ext uri="{BB962C8B-B14F-4D97-AF65-F5344CB8AC3E}">
        <p14:creationId xmlns:p14="http://schemas.microsoft.com/office/powerpoint/2010/main" val="17862339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hyperlink" Target="http://www.laboutiquedelpowerpoint.net/"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hyperlink" Target="http://www.laboutiquedelpowerpoint.net/"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6202018" cy="6740307"/>
          </a:xfrm>
          <a:prstGeom prst="rect">
            <a:avLst/>
          </a:prstGeom>
        </p:spPr>
        <p:txBody>
          <a:bodyPr wrap="square">
            <a:spAutoFit/>
          </a:bodyPr>
          <a:lstStyle/>
          <a:p>
            <a:pPr lvl="0" algn="just">
              <a:defRPr/>
            </a:pPr>
            <a:r>
              <a:rPr lang="es-ES" sz="2400" b="1" i="1" kern="0" dirty="0">
                <a:solidFill>
                  <a:srgbClr val="FFFFFF"/>
                </a:solidFill>
              </a:rPr>
              <a:t>Factoría </a:t>
            </a:r>
            <a:r>
              <a:rPr lang="es-ES" sz="2400" b="1" i="1" kern="0" dirty="0" err="1">
                <a:solidFill>
                  <a:srgbClr val="FFFFFF"/>
                </a:solidFill>
              </a:rPr>
              <a:t>Barni</a:t>
            </a:r>
            <a:r>
              <a:rPr lang="es-ES" sz="2400" b="1" i="1" kern="0" dirty="0">
                <a:solidFill>
                  <a:srgbClr val="FFFFFF"/>
                </a:solidFill>
              </a:rPr>
              <a:t>, en colaboración con La Boutique del </a:t>
            </a:r>
            <a:r>
              <a:rPr lang="es-ES" sz="2400" b="1" i="1" kern="0" dirty="0" err="1">
                <a:solidFill>
                  <a:srgbClr val="FFFFFF"/>
                </a:solidFill>
              </a:rPr>
              <a:t>Powerpoint</a:t>
            </a:r>
            <a:r>
              <a:rPr lang="es-ES" sz="2400" b="1" i="1" kern="0" dirty="0">
                <a:solidFill>
                  <a:srgbClr val="FFFFFF"/>
                </a:solidFill>
              </a:rPr>
              <a:t>, se complace en presentarles, </a:t>
            </a:r>
            <a:r>
              <a:rPr lang="es-ES" sz="2400" b="1" i="1" u="sng" kern="0" dirty="0">
                <a:solidFill>
                  <a:srgbClr val="FFFFFF"/>
                </a:solidFill>
              </a:rPr>
              <a:t>sin ánimo de lucro</a:t>
            </a:r>
            <a:r>
              <a:rPr lang="es-ES" sz="2400" b="1" i="1" kern="0" dirty="0">
                <a:solidFill>
                  <a:srgbClr val="FFFFFF"/>
                </a:solidFill>
              </a:rPr>
              <a:t>,  la producción titulada: </a:t>
            </a:r>
            <a:r>
              <a:rPr lang="es-ES" sz="2400" b="1" i="1" kern="0" dirty="0">
                <a:solidFill>
                  <a:srgbClr val="FF0000"/>
                </a:solidFill>
              </a:rPr>
              <a:t>UN PASEO POR CANADA –OTRO-,</a:t>
            </a:r>
            <a:r>
              <a:rPr lang="es-ES" sz="2400" b="1" i="1" kern="0" dirty="0">
                <a:solidFill>
                  <a:srgbClr val="FFFFFF"/>
                </a:solidFill>
              </a:rPr>
              <a:t> elaborada en esta factoría y cuya calificación moral es </a:t>
            </a:r>
            <a:r>
              <a:rPr lang="es-ES" sz="2400" b="1" i="1" kern="0" dirty="0">
                <a:solidFill>
                  <a:srgbClr val="FFFFFF"/>
                </a:solidFill>
                <a:effectLst>
                  <a:outerShdw blurRad="38100" dist="38100" dir="2700000" algn="tl">
                    <a:srgbClr val="000000">
                      <a:alpha val="43137"/>
                    </a:srgbClr>
                  </a:outerShdw>
                </a:effectLst>
              </a:rPr>
              <a:t>PARA TODOS LOS PUBLICOS.</a:t>
            </a:r>
            <a:endParaRPr lang="es-ES" sz="2400" b="1" i="1" kern="0" dirty="0">
              <a:solidFill>
                <a:srgbClr val="FF0000"/>
              </a:solidFill>
              <a:effectLst>
                <a:outerShdw blurRad="38100" dist="38100" dir="2700000" algn="tl">
                  <a:srgbClr val="000000">
                    <a:alpha val="43137"/>
                  </a:srgbClr>
                </a:outerShdw>
              </a:effectLst>
            </a:endParaRPr>
          </a:p>
          <a:p>
            <a:pPr lvl="0" algn="just">
              <a:defRPr/>
            </a:pPr>
            <a:r>
              <a:rPr lang="es-ES" sz="2400" b="1" i="1" kern="0" dirty="0">
                <a:solidFill>
                  <a:srgbClr val="FFFFFF"/>
                </a:solidFill>
              </a:rPr>
              <a:t>La presentación es </a:t>
            </a:r>
            <a:r>
              <a:rPr lang="es-ES" sz="2400" b="1" i="1" kern="0" dirty="0">
                <a:solidFill>
                  <a:srgbClr val="FFFFFF"/>
                </a:solidFill>
                <a:effectLst>
                  <a:outerShdw blurRad="38100" dist="38100" dir="2700000" algn="tl">
                    <a:srgbClr val="000000">
                      <a:alpha val="43137"/>
                    </a:srgbClr>
                  </a:outerShdw>
                </a:effectLst>
              </a:rPr>
              <a:t>TOTALMENTE AUTOMATICA,</a:t>
            </a:r>
            <a:r>
              <a:rPr lang="es-ES" sz="2400" b="1" i="1" kern="0" dirty="0">
                <a:solidFill>
                  <a:srgbClr val="FFFFFF"/>
                </a:solidFill>
              </a:rPr>
              <a:t> así que no precisarán usar el ratón, a no ser que lo deseen </a:t>
            </a:r>
            <a:r>
              <a:rPr lang="es-ES" sz="2400" b="1" i="1" u="sng" kern="0" dirty="0">
                <a:solidFill>
                  <a:srgbClr val="FFFFFF"/>
                </a:solidFill>
              </a:rPr>
              <a:t>o se les indique gráficamente</a:t>
            </a:r>
            <a:r>
              <a:rPr lang="es-ES" sz="2400" b="1" i="1" kern="0" dirty="0">
                <a:solidFill>
                  <a:srgbClr val="FFFFFF"/>
                </a:solidFill>
              </a:rPr>
              <a:t>. Como música principal hemos escogido el tema: </a:t>
            </a:r>
            <a:r>
              <a:rPr lang="es-ES" sz="2400" b="1" i="1" kern="0" dirty="0">
                <a:solidFill>
                  <a:srgbClr val="FF0000"/>
                </a:solidFill>
              </a:rPr>
              <a:t>LEYENDAS DE PASION, </a:t>
            </a:r>
            <a:r>
              <a:rPr lang="es-ES" sz="2400" b="1" i="1" kern="0" dirty="0">
                <a:solidFill>
                  <a:srgbClr val="FFFFFF"/>
                </a:solidFill>
              </a:rPr>
              <a:t>instrumentado en esta ocasión por: </a:t>
            </a:r>
            <a:r>
              <a:rPr lang="es-ES" sz="2400" b="1" i="1" kern="0" dirty="0">
                <a:solidFill>
                  <a:srgbClr val="FF0000"/>
                </a:solidFill>
              </a:rPr>
              <a:t>BSO PELICULA. </a:t>
            </a:r>
            <a:r>
              <a:rPr lang="es-ES" sz="2400" b="1" i="1" kern="0" dirty="0">
                <a:solidFill>
                  <a:srgbClr val="FFFFFF"/>
                </a:solidFill>
              </a:rPr>
              <a:t> Las fotografías que se visualizan son de mi autoría y/o una recopilación de distintas fuentes.</a:t>
            </a:r>
          </a:p>
          <a:p>
            <a:pPr lvl="0" algn="just">
              <a:defRPr/>
            </a:pPr>
            <a:r>
              <a:rPr lang="es-ES" sz="2400" b="1" i="1" kern="0" dirty="0">
                <a:solidFill>
                  <a:srgbClr val="FFFFFF"/>
                </a:solidFill>
              </a:rPr>
              <a:t>Les recomendamos conecten los altavoces, se acomoden y se relajen para disfrutar plenamente de esta presentación.</a:t>
            </a:r>
          </a:p>
        </p:txBody>
      </p:sp>
      <p:pic>
        <p:nvPicPr>
          <p:cNvPr id="6" name="Imagen 5"/>
          <p:cNvPicPr>
            <a:picLocks noChangeAspect="1"/>
          </p:cNvPicPr>
          <p:nvPr/>
        </p:nvPicPr>
        <p:blipFill>
          <a:blip r:embed="rId3"/>
          <a:stretch>
            <a:fillRect/>
          </a:stretch>
        </p:blipFill>
        <p:spPr>
          <a:xfrm>
            <a:off x="6202019" y="0"/>
            <a:ext cx="5989982" cy="6858000"/>
          </a:xfrm>
          <a:prstGeom prst="rect">
            <a:avLst/>
          </a:prstGeom>
        </p:spPr>
      </p:pic>
      <p:sp>
        <p:nvSpPr>
          <p:cNvPr id="7" name="6 Rectángulo"/>
          <p:cNvSpPr/>
          <p:nvPr/>
        </p:nvSpPr>
        <p:spPr>
          <a:xfrm>
            <a:off x="8047849" y="6140142"/>
            <a:ext cx="2298321" cy="461665"/>
          </a:xfrm>
          <a:prstGeom prst="rect">
            <a:avLst/>
          </a:prstGeom>
        </p:spPr>
        <p:txBody>
          <a:bodyPr wrap="none">
            <a:spAutoFit/>
          </a:bodyPr>
          <a:lstStyle/>
          <a:p>
            <a:r>
              <a:rPr lang="es-ES" sz="2400" b="1" i="1" dirty="0">
                <a:solidFill>
                  <a:srgbClr val="C00000"/>
                </a:solidFill>
              </a:rPr>
              <a:t>© Factoría </a:t>
            </a:r>
            <a:r>
              <a:rPr lang="es-ES" sz="2400" b="1" i="1" dirty="0" err="1">
                <a:solidFill>
                  <a:srgbClr val="C00000"/>
                </a:solidFill>
              </a:rPr>
              <a:t>Barni</a:t>
            </a:r>
            <a:endParaRPr lang="es-ES" sz="2400" b="1" i="1" dirty="0">
              <a:solidFill>
                <a:srgbClr val="C00000"/>
              </a:solidFill>
            </a:endParaRPr>
          </a:p>
        </p:txBody>
      </p:sp>
      <p:sp>
        <p:nvSpPr>
          <p:cNvPr id="10" name="5 Rectángulo">
            <a:hlinkClick r:id="rId4"/>
          </p:cNvPr>
          <p:cNvSpPr/>
          <p:nvPr/>
        </p:nvSpPr>
        <p:spPr>
          <a:xfrm>
            <a:off x="5095022" y="2981563"/>
            <a:ext cx="2213992" cy="1176227"/>
          </a:xfrm>
          <a:prstGeom prst="rect">
            <a:avLst/>
          </a:prstGeom>
        </p:spPr>
        <p:txBody>
          <a:bodyPr wrap="square">
            <a:prstTxWarp prst="textInflate">
              <a:avLst/>
            </a:prstTxWarp>
            <a:spAutoFit/>
          </a:bodyPr>
          <a:lstStyle/>
          <a:p>
            <a:pPr algn="ctr"/>
            <a:r>
              <a:rPr lang="es-ES" b="1" dirty="0">
                <a:solidFill>
                  <a:srgbClr val="FF0000"/>
                </a:solidFill>
                <a:effectLst>
                  <a:outerShdw blurRad="38100" dist="38100" dir="2700000" algn="tl">
                    <a:srgbClr val="000000">
                      <a:alpha val="43137"/>
                    </a:srgbClr>
                  </a:outerShdw>
                </a:effectLst>
              </a:rPr>
              <a:t>La Boutique del</a:t>
            </a:r>
          </a:p>
          <a:p>
            <a:pPr algn="ctr"/>
            <a:r>
              <a:rPr lang="es-ES" sz="2400" b="1" dirty="0" err="1">
                <a:solidFill>
                  <a:srgbClr val="FFFF00"/>
                </a:solidFill>
                <a:effectLst>
                  <a:outerShdw blurRad="38100" dist="38100" dir="2700000" algn="tl">
                    <a:srgbClr val="000000">
                      <a:alpha val="43137"/>
                    </a:srgbClr>
                  </a:outerShdw>
                </a:effectLst>
              </a:rPr>
              <a:t>Factoria</a:t>
            </a:r>
            <a:endParaRPr lang="es-ES" sz="2400" b="1" dirty="0">
              <a:solidFill>
                <a:srgbClr val="FFFF00"/>
              </a:solidFill>
              <a:effectLst>
                <a:outerShdw blurRad="38100" dist="38100" dir="2700000" algn="tl">
                  <a:srgbClr val="000000">
                    <a:alpha val="43137"/>
                  </a:srgbClr>
                </a:outerShdw>
              </a:effectLst>
            </a:endParaRPr>
          </a:p>
          <a:p>
            <a:pPr algn="ctr"/>
            <a:r>
              <a:rPr lang="es-ES" sz="2400" b="1" dirty="0" err="1">
                <a:solidFill>
                  <a:srgbClr val="FFFF00"/>
                </a:solidFill>
                <a:effectLst>
                  <a:outerShdw blurRad="38100" dist="38100" dir="2700000" algn="tl">
                    <a:srgbClr val="000000">
                      <a:alpha val="43137"/>
                    </a:srgbClr>
                  </a:outerShdw>
                </a:effectLst>
              </a:rPr>
              <a:t>Barni</a:t>
            </a:r>
            <a:endParaRPr lang="es-ES" sz="2400" b="1" dirty="0">
              <a:solidFill>
                <a:srgbClr val="FFFF00"/>
              </a:solidFill>
              <a:effectLst>
                <a:outerShdw blurRad="38100" dist="38100" dir="2700000" algn="tl">
                  <a:srgbClr val="000000">
                    <a:alpha val="43137"/>
                  </a:srgbClr>
                </a:outerShdw>
              </a:effectLst>
            </a:endParaRPr>
          </a:p>
          <a:p>
            <a:pPr algn="ctr"/>
            <a:r>
              <a:rPr lang="es-ES" b="1" dirty="0" err="1">
                <a:solidFill>
                  <a:srgbClr val="FF0000"/>
                </a:solidFill>
                <a:effectLst>
                  <a:outerShdw blurRad="38100" dist="38100" dir="2700000" algn="tl">
                    <a:srgbClr val="000000">
                      <a:alpha val="43137"/>
                    </a:srgbClr>
                  </a:outerShdw>
                </a:effectLst>
              </a:rPr>
              <a:t>Powerpoint</a:t>
            </a:r>
            <a:endParaRPr lang="es-ES"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031764586"/>
      </p:ext>
    </p:extLst>
  </p:cSld>
  <p:clrMapOvr>
    <a:masterClrMapping/>
  </p:clrMapOvr>
  <mc:AlternateContent xmlns:mc="http://schemas.openxmlformats.org/markup-compatibility/2006">
    <mc:Choice xmlns:p14="http://schemas.microsoft.com/office/powerpoint/2010/main" Requires="p14">
      <p:transition p14:dur="10" advTm="40000">
        <p:sndAc>
          <p:stSnd>
            <p:snd r:embed="rId2" name="Roger Williams - till.wav"/>
          </p:stSnd>
        </p:sndAc>
      </p:transition>
    </mc:Choice>
    <mc:Fallback>
      <p:transition advTm="40000">
        <p:sndAc>
          <p:stSnd>
            <p:snd r:embed="rId2" name="Roger Williams - til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6000" fill="hold"/>
                                        <p:tgtEl>
                                          <p:spTgt spid="10"/>
                                        </p:tgtEl>
                                        <p:attrNameLst>
                                          <p:attrName>ppt_x</p:attrName>
                                        </p:attrNameLst>
                                      </p:cBhvr>
                                      <p:tavLst>
                                        <p:tav tm="0">
                                          <p:val>
                                            <p:strVal val="1+#ppt_w/2"/>
                                          </p:val>
                                        </p:tav>
                                        <p:tav tm="100000">
                                          <p:val>
                                            <p:strVal val="#ppt_x"/>
                                          </p:val>
                                        </p:tav>
                                      </p:tavLst>
                                    </p:anim>
                                    <p:anim calcmode="lin" valueType="num">
                                      <p:cBhvr additive="base">
                                        <p:cTn id="8" dur="6000" fill="hold"/>
                                        <p:tgtEl>
                                          <p:spTgt spid="10"/>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3" presetClass="exit" presetSubtype="16" fill="hold" grpId="1" nodeType="clickEffect">
                                  <p:stCondLst>
                                    <p:cond delay="0"/>
                                  </p:stCondLst>
                                  <p:childTnLst>
                                    <p:anim calcmode="lin" valueType="num">
                                      <p:cBhvr>
                                        <p:cTn id="12" dur="7000"/>
                                        <p:tgtEl>
                                          <p:spTgt spid="10"/>
                                        </p:tgtEl>
                                        <p:attrNameLst>
                                          <p:attrName>ppt_w</p:attrName>
                                        </p:attrNameLst>
                                      </p:cBhvr>
                                      <p:tavLst>
                                        <p:tav tm="0">
                                          <p:val>
                                            <p:strVal val="ppt_w"/>
                                          </p:val>
                                        </p:tav>
                                        <p:tav tm="100000">
                                          <p:val>
                                            <p:strVal val="4*ppt_w"/>
                                          </p:val>
                                        </p:tav>
                                      </p:tavLst>
                                    </p:anim>
                                    <p:anim calcmode="lin" valueType="num">
                                      <p:cBhvr>
                                        <p:cTn id="13" dur="7000"/>
                                        <p:tgtEl>
                                          <p:spTgt spid="10"/>
                                        </p:tgtEl>
                                        <p:attrNameLst>
                                          <p:attrName>ppt_h</p:attrName>
                                        </p:attrNameLst>
                                      </p:cBhvr>
                                      <p:tavLst>
                                        <p:tav tm="0">
                                          <p:val>
                                            <p:strVal val="ppt_h"/>
                                          </p:val>
                                        </p:tav>
                                        <p:tav tm="100000">
                                          <p:val>
                                            <p:strVal val="4*ppt_h"/>
                                          </p:val>
                                        </p:tav>
                                      </p:tavLst>
                                    </p:anim>
                                    <p:set>
                                      <p:cBhvr>
                                        <p:cTn id="14" dur="1" fill="hold">
                                          <p:stCondLst>
                                            <p:cond delay="6999"/>
                                          </p:stCondLst>
                                        </p:cTn>
                                        <p:tgtEl>
                                          <p:spTgt spid="10"/>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left)">
                                      <p:cBhvr>
                                        <p:cTn id="19" dur="100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37"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barn(outVertical)">
                                      <p:cBhvr>
                                        <p:cTn id="24" dur="100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4000"/>
                                        <p:tgtEl>
                                          <p:spTgt spid="7"/>
                                        </p:tgtEl>
                                      </p:cBhvr>
                                    </p:animEffect>
                                    <p:anim calcmode="lin" valueType="num">
                                      <p:cBhvr>
                                        <p:cTn id="30" dur="4000" fill="hold"/>
                                        <p:tgtEl>
                                          <p:spTgt spid="7"/>
                                        </p:tgtEl>
                                        <p:attrNameLst>
                                          <p:attrName>ppt_x</p:attrName>
                                        </p:attrNameLst>
                                      </p:cBhvr>
                                      <p:tavLst>
                                        <p:tav tm="0">
                                          <p:val>
                                            <p:strVal val="#ppt_x"/>
                                          </p:val>
                                        </p:tav>
                                        <p:tav tm="100000">
                                          <p:val>
                                            <p:strVal val="#ppt_x"/>
                                          </p:val>
                                        </p:tav>
                                      </p:tavLst>
                                    </p:anim>
                                    <p:anim calcmode="lin" valueType="num">
                                      <p:cBhvr>
                                        <p:cTn id="31" dur="4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10" grpId="0"/>
      <p:bldP spid="10"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0"/>
            <a:ext cx="12192000" cy="2246769"/>
          </a:xfrm>
          <a:prstGeom prst="rect">
            <a:avLst/>
          </a:prstGeom>
        </p:spPr>
        <p:txBody>
          <a:bodyPr wrap="square">
            <a:spAutoFit/>
          </a:bodyPr>
          <a:lstStyle/>
          <a:p>
            <a:pPr algn="just"/>
            <a:r>
              <a:rPr lang="es-ES" sz="2000" b="1" dirty="0">
                <a:solidFill>
                  <a:schemeClr val="bg1"/>
                </a:solidFill>
              </a:rPr>
              <a:t>Hace un tiempo, hicimos un paseo fotográfico por Canadá, un país enorme, lleno de contrastes, que nos supo a poco, ya que en una presentación mas o menos normal no pueden mostrarse todos los rincones maravillosos que ofrece este inmenso país. Así que no hemos podido evitar el caer en la tentación de efectuar otro paseo fotográfico por aquellas zonas de Canadá que involuntariamente obviamos por lo que ya hemos comentado anteriormente.</a:t>
            </a:r>
          </a:p>
          <a:p>
            <a:pPr algn="just"/>
            <a:r>
              <a:rPr lang="es-ES" sz="2000" b="1" dirty="0">
                <a:solidFill>
                  <a:schemeClr val="bg1"/>
                </a:solidFill>
              </a:rPr>
              <a:t>Este paseo está alejado de las grandes urbes canadienses. Queremos mostrar esa naturaleza salvaje, que estimamos poco conocida, rebosante por todos los poros de su geografía. Disfrútenlo.</a:t>
            </a:r>
          </a:p>
        </p:txBody>
      </p:sp>
      <p:pic>
        <p:nvPicPr>
          <p:cNvPr id="3" name="Imagen 2"/>
          <p:cNvPicPr>
            <a:picLocks noChangeAspect="1"/>
          </p:cNvPicPr>
          <p:nvPr/>
        </p:nvPicPr>
        <p:blipFill>
          <a:blip r:embed="rId3"/>
          <a:stretch>
            <a:fillRect/>
          </a:stretch>
        </p:blipFill>
        <p:spPr>
          <a:xfrm>
            <a:off x="-1" y="2246769"/>
            <a:ext cx="8539090" cy="4611231"/>
          </a:xfrm>
          <a:prstGeom prst="rect">
            <a:avLst/>
          </a:prstGeom>
        </p:spPr>
      </p:pic>
      <p:pic>
        <p:nvPicPr>
          <p:cNvPr id="4" name="Imagen 3"/>
          <p:cNvPicPr>
            <a:picLocks noChangeAspect="1"/>
          </p:cNvPicPr>
          <p:nvPr/>
        </p:nvPicPr>
        <p:blipFill>
          <a:blip r:embed="rId4"/>
          <a:stretch>
            <a:fillRect/>
          </a:stretch>
        </p:blipFill>
        <p:spPr>
          <a:xfrm>
            <a:off x="8982223" y="2246769"/>
            <a:ext cx="3209777" cy="4611231"/>
          </a:xfrm>
          <a:prstGeom prst="rect">
            <a:avLst/>
          </a:prstGeom>
        </p:spPr>
      </p:pic>
      <p:pic>
        <p:nvPicPr>
          <p:cNvPr id="6" name="Picture 2" descr="C:\Users\USUARIO\Desktop\PPS\Varios\raton11[1].gif"/>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3889" y="5634949"/>
            <a:ext cx="1647359" cy="10641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53454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stretch>
            <a:fillRect/>
          </a:stretch>
        </p:blipFill>
        <p:spPr>
          <a:xfrm>
            <a:off x="0" y="1"/>
            <a:ext cx="12192000" cy="6858000"/>
          </a:xfrm>
          <a:prstGeom prst="rect">
            <a:avLst/>
          </a:prstGeom>
        </p:spPr>
      </p:pic>
      <p:sp>
        <p:nvSpPr>
          <p:cNvPr id="3" name="10 Rectángulo">
            <a:hlinkClick r:id="rId4"/>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543613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advTm="8000">
        <p15:prstTrans prst="curtains"/>
        <p:sndAc>
          <p:stSnd>
            <p:snd r:embed="rId2" name="Leyendas de pasion - Theme.wav"/>
          </p:stSnd>
        </p:sndAc>
      </p:transition>
    </mc:Choice>
    <mc:Fallback>
      <p:transition spd="slow" advTm="8000">
        <p:fade/>
        <p:sndAc>
          <p:stSnd>
            <p:snd r:embed="rId2" name="Leyendas de pasion - Them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1"/>
            <a:ext cx="12192000" cy="6858000"/>
          </a:xfrm>
          <a:prstGeom prst="rect">
            <a:avLst/>
          </a:prstGeom>
        </p:spPr>
      </p:pic>
      <p:sp>
        <p:nvSpPr>
          <p:cNvPr id="3"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723568492"/>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1"/>
            <a:ext cx="12192000" cy="6858000"/>
          </a:xfrm>
          <a:prstGeom prst="rect">
            <a:avLst/>
          </a:prstGeom>
        </p:spPr>
      </p:pic>
      <p:sp>
        <p:nvSpPr>
          <p:cNvPr id="3"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89013051"/>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0"/>
            <a:ext cx="12192000" cy="6858000"/>
          </a:xfrm>
          <a:prstGeom prst="rect">
            <a:avLst/>
          </a:prstGeom>
        </p:spPr>
      </p:pic>
      <p:sp>
        <p:nvSpPr>
          <p:cNvPr id="3"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716395984"/>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0" y="0"/>
            <a:ext cx="12192000" cy="6858000"/>
          </a:xfrm>
          <a:prstGeom prst="rect">
            <a:avLst/>
          </a:prstGeom>
        </p:spPr>
      </p:pic>
      <p:sp>
        <p:nvSpPr>
          <p:cNvPr id="4"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03126530"/>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97184" y="1"/>
            <a:ext cx="12289184" cy="6858000"/>
          </a:xfrm>
          <a:prstGeom prst="rect">
            <a:avLst/>
          </a:prstGeom>
        </p:spPr>
      </p:pic>
      <p:sp>
        <p:nvSpPr>
          <p:cNvPr id="3"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70835123"/>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0"/>
            <a:ext cx="12192000" cy="6858000"/>
          </a:xfrm>
          <a:prstGeom prst="rect">
            <a:avLst/>
          </a:prstGeom>
        </p:spPr>
      </p:pic>
      <p:sp>
        <p:nvSpPr>
          <p:cNvPr id="3"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179251423"/>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0"/>
            <a:ext cx="12192000" cy="6858000"/>
          </a:xfrm>
          <a:prstGeom prst="rect">
            <a:avLst/>
          </a:prstGeom>
        </p:spPr>
      </p:pic>
      <p:sp>
        <p:nvSpPr>
          <p:cNvPr id="3"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68998579"/>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0" y="0"/>
            <a:ext cx="12192000" cy="6858000"/>
          </a:xfrm>
          <a:prstGeom prst="rect">
            <a:avLst/>
          </a:prstGeom>
        </p:spPr>
      </p:pic>
      <p:sp>
        <p:nvSpPr>
          <p:cNvPr id="4"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877973061"/>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0" y="0"/>
            <a:ext cx="12192000" cy="6858000"/>
          </a:xfrm>
          <a:prstGeom prst="rect">
            <a:avLst/>
          </a:prstGeom>
        </p:spPr>
      </p:pic>
      <p:sp>
        <p:nvSpPr>
          <p:cNvPr id="4"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12297912"/>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61" y="2821"/>
            <a:ext cx="12186078" cy="6852358"/>
          </a:xfrm>
          <a:prstGeom prst="rect">
            <a:avLst/>
          </a:prstGeom>
        </p:spPr>
      </p:pic>
      <p:sp>
        <p:nvSpPr>
          <p:cNvPr id="4"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045866694"/>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1"/>
            <a:ext cx="12192000" cy="6858000"/>
          </a:xfrm>
          <a:prstGeom prst="rect">
            <a:avLst/>
          </a:prstGeom>
        </p:spPr>
      </p:pic>
      <p:sp>
        <p:nvSpPr>
          <p:cNvPr id="3"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744036517"/>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0"/>
            <a:ext cx="12192000" cy="6858000"/>
          </a:xfrm>
          <a:prstGeom prst="rect">
            <a:avLst/>
          </a:prstGeom>
        </p:spPr>
      </p:pic>
      <p:sp>
        <p:nvSpPr>
          <p:cNvPr id="3"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17735584"/>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1"/>
            <a:ext cx="12192000" cy="6858000"/>
          </a:xfrm>
          <a:prstGeom prst="rect">
            <a:avLst/>
          </a:prstGeom>
        </p:spPr>
      </p:pic>
      <p:sp>
        <p:nvSpPr>
          <p:cNvPr id="3"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681054108"/>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0"/>
            <a:ext cx="12192000" cy="6858000"/>
          </a:xfrm>
          <a:prstGeom prst="rect">
            <a:avLst/>
          </a:prstGeom>
        </p:spPr>
      </p:pic>
      <p:sp>
        <p:nvSpPr>
          <p:cNvPr id="3"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8633197"/>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61" y="2821"/>
            <a:ext cx="12186078" cy="6852358"/>
          </a:xfrm>
          <a:prstGeom prst="rect">
            <a:avLst/>
          </a:prstGeom>
        </p:spPr>
      </p:pic>
      <p:sp>
        <p:nvSpPr>
          <p:cNvPr id="4"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91165523"/>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0"/>
            <a:ext cx="12192000" cy="6858000"/>
          </a:xfrm>
          <a:prstGeom prst="rect">
            <a:avLst/>
          </a:prstGeom>
        </p:spPr>
      </p:pic>
      <p:sp>
        <p:nvSpPr>
          <p:cNvPr id="3"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25709767"/>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0"/>
            <a:ext cx="12192000" cy="6858000"/>
          </a:xfrm>
          <a:prstGeom prst="rect">
            <a:avLst/>
          </a:prstGeom>
        </p:spPr>
      </p:pic>
      <p:sp>
        <p:nvSpPr>
          <p:cNvPr id="3"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11057419"/>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61" y="2821"/>
            <a:ext cx="12186078" cy="6852358"/>
          </a:xfrm>
          <a:prstGeom prst="rect">
            <a:avLst/>
          </a:prstGeom>
        </p:spPr>
      </p:pic>
      <p:sp>
        <p:nvSpPr>
          <p:cNvPr id="4"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82872354"/>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1"/>
            <a:ext cx="12192000" cy="6858000"/>
          </a:xfrm>
          <a:prstGeom prst="rect">
            <a:avLst/>
          </a:prstGeom>
        </p:spPr>
      </p:pic>
      <p:sp>
        <p:nvSpPr>
          <p:cNvPr id="3"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187132006"/>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0" y="0"/>
            <a:ext cx="12192000" cy="6858001"/>
          </a:xfrm>
          <a:prstGeom prst="rect">
            <a:avLst/>
          </a:prstGeom>
        </p:spPr>
      </p:pic>
      <p:sp>
        <p:nvSpPr>
          <p:cNvPr id="4"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259824699"/>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1"/>
            <a:ext cx="12192000" cy="6858000"/>
          </a:xfrm>
          <a:prstGeom prst="rect">
            <a:avLst/>
          </a:prstGeom>
        </p:spPr>
      </p:pic>
      <p:sp>
        <p:nvSpPr>
          <p:cNvPr id="3"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25887911"/>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1"/>
            <a:ext cx="12192000" cy="6858000"/>
          </a:xfrm>
          <a:prstGeom prst="rect">
            <a:avLst/>
          </a:prstGeom>
        </p:spPr>
      </p:pic>
      <p:sp>
        <p:nvSpPr>
          <p:cNvPr id="3"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31384006"/>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0"/>
            <a:ext cx="12192000" cy="6858001"/>
          </a:xfrm>
          <a:prstGeom prst="rect">
            <a:avLst/>
          </a:prstGeom>
        </p:spPr>
      </p:pic>
      <p:sp>
        <p:nvSpPr>
          <p:cNvPr id="3"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050060035"/>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1"/>
            <a:ext cx="12192000" cy="6858000"/>
          </a:xfrm>
          <a:prstGeom prst="rect">
            <a:avLst/>
          </a:prstGeom>
        </p:spPr>
      </p:pic>
      <p:sp>
        <p:nvSpPr>
          <p:cNvPr id="3"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17233552"/>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0"/>
            <a:ext cx="12192000" cy="6858000"/>
          </a:xfrm>
          <a:prstGeom prst="rect">
            <a:avLst/>
          </a:prstGeom>
        </p:spPr>
      </p:pic>
      <p:sp>
        <p:nvSpPr>
          <p:cNvPr id="3"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195406016"/>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61" y="2821"/>
            <a:ext cx="12186078" cy="6852358"/>
          </a:xfrm>
          <a:prstGeom prst="rect">
            <a:avLst/>
          </a:prstGeom>
        </p:spPr>
      </p:pic>
      <p:sp>
        <p:nvSpPr>
          <p:cNvPr id="4"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699312949"/>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1"/>
            <a:ext cx="12192000" cy="6858000"/>
          </a:xfrm>
          <a:prstGeom prst="rect">
            <a:avLst/>
          </a:prstGeom>
        </p:spPr>
      </p:pic>
      <p:sp>
        <p:nvSpPr>
          <p:cNvPr id="3"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858464892"/>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0"/>
            <a:ext cx="12192000" cy="6858000"/>
          </a:xfrm>
          <a:prstGeom prst="rect">
            <a:avLst/>
          </a:prstGeom>
        </p:spPr>
      </p:pic>
      <p:sp>
        <p:nvSpPr>
          <p:cNvPr id="3"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370220542"/>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1"/>
            <a:ext cx="12192000" cy="6858000"/>
          </a:xfrm>
          <a:prstGeom prst="rect">
            <a:avLst/>
          </a:prstGeom>
        </p:spPr>
      </p:pic>
      <p:sp>
        <p:nvSpPr>
          <p:cNvPr id="3"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20676409"/>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1"/>
            <a:ext cx="12192000" cy="6858000"/>
          </a:xfrm>
          <a:prstGeom prst="rect">
            <a:avLst/>
          </a:prstGeom>
        </p:spPr>
      </p:pic>
      <p:sp>
        <p:nvSpPr>
          <p:cNvPr id="3"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021077710"/>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1"/>
            <a:ext cx="12192000" cy="6858000"/>
          </a:xfrm>
          <a:prstGeom prst="rect">
            <a:avLst/>
          </a:prstGeom>
        </p:spPr>
      </p:pic>
      <p:sp>
        <p:nvSpPr>
          <p:cNvPr id="3"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70499603"/>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1"/>
            <a:ext cx="12192000" cy="6858000"/>
          </a:xfrm>
          <a:prstGeom prst="rect">
            <a:avLst/>
          </a:prstGeom>
        </p:spPr>
      </p:pic>
      <p:sp>
        <p:nvSpPr>
          <p:cNvPr id="3"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610887968"/>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0"/>
            <a:ext cx="12192000" cy="6858000"/>
          </a:xfrm>
          <a:prstGeom prst="rect">
            <a:avLst/>
          </a:prstGeom>
        </p:spPr>
      </p:pic>
      <p:sp>
        <p:nvSpPr>
          <p:cNvPr id="3"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58674255"/>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0"/>
            <a:ext cx="12192000" cy="6858000"/>
          </a:xfrm>
          <a:prstGeom prst="rect">
            <a:avLst/>
          </a:prstGeom>
        </p:spPr>
      </p:pic>
      <p:sp>
        <p:nvSpPr>
          <p:cNvPr id="3"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485153247"/>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930"/>
            <a:ext cx="12192000" cy="6852139"/>
          </a:xfrm>
          <a:prstGeom prst="rect">
            <a:avLst/>
          </a:prstGeom>
        </p:spPr>
      </p:pic>
      <p:sp>
        <p:nvSpPr>
          <p:cNvPr id="4"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55874180"/>
      </p:ext>
    </p:extLst>
  </p:cSld>
  <p:clrMapOvr>
    <a:masterClrMapping/>
  </p:clrMapOvr>
  <mc:AlternateContent xmlns:mc="http://schemas.openxmlformats.org/markup-compatibility/2006">
    <mc:Choice xmlns:p14="http://schemas.microsoft.com/office/powerpoint/2010/main" Requires="p14">
      <p:transition spd="slow" p14:dur="4000" advTm="7000">
        <p:split orient="vert" dir="in"/>
      </p:transition>
    </mc:Choice>
    <mc:Fallback>
      <p:transition spd="slow" advTm="7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 y="2222"/>
            <a:ext cx="12190476" cy="6853556"/>
          </a:xfrm>
          <a:prstGeom prst="rect">
            <a:avLst/>
          </a:prstGeom>
        </p:spPr>
      </p:pic>
      <p:sp>
        <p:nvSpPr>
          <p:cNvPr id="4"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304563134"/>
      </p:ext>
    </p:extLst>
  </p:cSld>
  <p:clrMapOvr>
    <a:masterClrMapping/>
  </p:clrMapOvr>
  <mc:AlternateContent xmlns:mc="http://schemas.openxmlformats.org/markup-compatibility/2006">
    <mc:Choice xmlns:p14="http://schemas.microsoft.com/office/powerpoint/2010/main" Requires="p14">
      <p:transition spd="slow" p14:dur="4000" advTm="6000">
        <p:split orient="vert" dir="in"/>
      </p:transition>
    </mc:Choice>
    <mc:Fallback>
      <p:transition spd="slow" advTm="6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88" y="0"/>
            <a:ext cx="12185023" cy="6858000"/>
          </a:xfrm>
          <a:prstGeom prst="rect">
            <a:avLst/>
          </a:prstGeom>
        </p:spPr>
      </p:pic>
      <p:sp>
        <p:nvSpPr>
          <p:cNvPr id="4"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19345236"/>
      </p:ext>
    </p:extLst>
  </p:cSld>
  <p:clrMapOvr>
    <a:masterClrMapping/>
  </p:clrMapOvr>
  <mc:AlternateContent xmlns:mc="http://schemas.openxmlformats.org/markup-compatibility/2006">
    <mc:Choice xmlns:p14="http://schemas.microsoft.com/office/powerpoint/2010/main" Requires="p14">
      <p:transition spd="slow" p14:dur="4000" advTm="6000">
        <p:split orient="vert" dir="in"/>
      </p:transition>
    </mc:Choice>
    <mc:Fallback>
      <p:transition spd="slow" advTm="6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512"/>
            <a:ext cx="12191999" cy="6852976"/>
          </a:xfrm>
          <a:prstGeom prst="rect">
            <a:avLst/>
          </a:prstGeom>
        </p:spPr>
      </p:pic>
      <p:sp>
        <p:nvSpPr>
          <p:cNvPr id="5" name="10 Rectángulo">
            <a:hlinkClick r:id="rId3"/>
          </p:cNvPr>
          <p:cNvSpPr/>
          <p:nvPr/>
        </p:nvSpPr>
        <p:spPr>
          <a:xfrm>
            <a:off x="10005992" y="5758923"/>
            <a:ext cx="1709936" cy="816187"/>
          </a:xfrm>
          <a:prstGeom prst="rect">
            <a:avLst/>
          </a:prstGeom>
        </p:spPr>
        <p:txBody>
          <a:bodyPr wrap="square">
            <a:prstTxWarp prst="textInflate">
              <a:avLst/>
            </a:prstTxWarp>
            <a:spAutoFit/>
          </a:bodyPr>
          <a:lstStyle/>
          <a:p>
            <a:pPr algn="ctr"/>
            <a:r>
              <a:rPr lang="es-ES" b="1" dirty="0">
                <a:solidFill>
                  <a:schemeClr val="bg1"/>
                </a:solidFill>
                <a:effectLst>
                  <a:outerShdw blurRad="38100" dist="38100" dir="2700000" algn="tl">
                    <a:srgbClr val="000000">
                      <a:alpha val="43137"/>
                    </a:srgbClr>
                  </a:outerShdw>
                </a:effectLst>
              </a:rPr>
              <a:t>La Boutique del</a:t>
            </a:r>
          </a:p>
          <a:p>
            <a:pPr algn="ctr"/>
            <a:r>
              <a:rPr lang="es-ES" sz="2400" b="1" dirty="0" err="1">
                <a:solidFill>
                  <a:schemeClr val="bg1"/>
                </a:solidFill>
                <a:effectLst>
                  <a:outerShdw blurRad="38100" dist="38100" dir="2700000" algn="tl">
                    <a:srgbClr val="000000">
                      <a:alpha val="43137"/>
                    </a:srgbClr>
                  </a:outerShdw>
                </a:effectLst>
              </a:rPr>
              <a:t>Factoria</a:t>
            </a:r>
            <a:endParaRPr lang="es-ES" sz="2400" b="1" dirty="0">
              <a:solidFill>
                <a:schemeClr val="bg1"/>
              </a:solidFill>
              <a:effectLst>
                <a:outerShdw blurRad="38100" dist="38100" dir="2700000" algn="tl">
                  <a:srgbClr val="000000">
                    <a:alpha val="43137"/>
                  </a:srgbClr>
                </a:outerShdw>
              </a:effectLst>
            </a:endParaRPr>
          </a:p>
          <a:p>
            <a:pPr algn="ctr"/>
            <a:r>
              <a:rPr lang="es-ES" sz="2400" b="1" dirty="0" err="1">
                <a:solidFill>
                  <a:schemeClr val="bg1"/>
                </a:solidFill>
                <a:effectLst>
                  <a:outerShdw blurRad="38100" dist="38100" dir="2700000" algn="tl">
                    <a:srgbClr val="000000">
                      <a:alpha val="43137"/>
                    </a:srgbClr>
                  </a:outerShdw>
                </a:effectLst>
              </a:rPr>
              <a:t>Barni</a:t>
            </a:r>
            <a:endParaRPr lang="es-ES" sz="2400" b="1" dirty="0">
              <a:solidFill>
                <a:schemeClr val="bg1"/>
              </a:solidFill>
              <a:effectLst>
                <a:outerShdw blurRad="38100" dist="38100" dir="2700000" algn="tl">
                  <a:srgbClr val="000000">
                    <a:alpha val="43137"/>
                  </a:srgbClr>
                </a:outerShdw>
              </a:effectLst>
            </a:endParaRPr>
          </a:p>
          <a:p>
            <a:pPr algn="ctr"/>
            <a:r>
              <a:rPr lang="es-ES" b="1" dirty="0" err="1">
                <a:solidFill>
                  <a:schemeClr val="bg1"/>
                </a:solidFill>
                <a:effectLst>
                  <a:outerShdw blurRad="38100" dist="38100" dir="2700000" algn="tl">
                    <a:srgbClr val="000000">
                      <a:alpha val="43137"/>
                    </a:srgbClr>
                  </a:outerShdw>
                </a:effectLst>
              </a:rPr>
              <a:t>Powerpoint</a:t>
            </a:r>
            <a:endParaRPr lang="es-E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46026270"/>
      </p:ext>
    </p:extLst>
  </p:cSld>
  <p:clrMapOvr>
    <a:masterClrMapping/>
  </p:clrMapOvr>
  <mc:AlternateContent xmlns:mc="http://schemas.openxmlformats.org/markup-compatibility/2006">
    <mc:Choice xmlns:p14="http://schemas.microsoft.com/office/powerpoint/2010/main" Requires="p14">
      <p:transition spd="slow" p14:dur="4000" advTm="6000">
        <p:split orient="vert" dir="in"/>
      </p:transition>
    </mc:Choice>
    <mc:Fallback>
      <p:transition spd="slow" advTm="6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stretch>
            <a:fillRect/>
          </a:stretch>
        </p:blipFill>
        <p:spPr>
          <a:xfrm>
            <a:off x="0" y="1"/>
            <a:ext cx="12192000" cy="6858000"/>
          </a:xfrm>
          <a:prstGeom prst="rect">
            <a:avLst/>
          </a:prstGeom>
        </p:spPr>
      </p:pic>
    </p:spTree>
    <p:extLst>
      <p:ext uri="{BB962C8B-B14F-4D97-AF65-F5344CB8AC3E}">
        <p14:creationId xmlns:p14="http://schemas.microsoft.com/office/powerpoint/2010/main" val="10563700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8000" advTm="17000">
        <p15:prstTrans prst="airplane"/>
        <p:sndAc>
          <p:stSnd>
            <p:snd r:embed="rId2" name="Roger Williams - till.wav"/>
          </p:stSnd>
        </p:sndAc>
      </p:transition>
    </mc:Choice>
    <mc:Fallback>
      <p:transition spd="slow" advTm="17000">
        <p:fade/>
        <p:sndAc>
          <p:stSnd>
            <p:snd r:embed="rId2" name="Roger Williams - til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8000"/>
                                        <p:tgtEl>
                                          <p:spTgt spid="2"/>
                                        </p:tgtEl>
                                      </p:cBhvr>
                                    </p:animEffect>
                                    <p:anim calcmode="lin" valueType="num">
                                      <p:cBhvr>
                                        <p:cTn id="7" dur="8000"/>
                                        <p:tgtEl>
                                          <p:spTgt spid="2"/>
                                        </p:tgtEl>
                                        <p:attrNameLst>
                                          <p:attrName>ppt_x</p:attrName>
                                        </p:attrNameLst>
                                      </p:cBhvr>
                                      <p:tavLst>
                                        <p:tav tm="0">
                                          <p:val>
                                            <p:strVal val="ppt_x"/>
                                          </p:val>
                                        </p:tav>
                                        <p:tav tm="100000">
                                          <p:val>
                                            <p:strVal val="ppt_x"/>
                                          </p:val>
                                        </p:tav>
                                      </p:tavLst>
                                    </p:anim>
                                    <p:anim calcmode="lin" valueType="num">
                                      <p:cBhvr>
                                        <p:cTn id="8" dur="8000"/>
                                        <p:tgtEl>
                                          <p:spTgt spid="2"/>
                                        </p:tgtEl>
                                        <p:attrNameLst>
                                          <p:attrName>ppt_y</p:attrName>
                                        </p:attrNameLst>
                                      </p:cBhvr>
                                      <p:tavLst>
                                        <p:tav tm="0">
                                          <p:val>
                                            <p:strVal val="ppt_y"/>
                                          </p:val>
                                        </p:tav>
                                        <p:tav tm="100000">
                                          <p:val>
                                            <p:strVal val="ppt_y+.1"/>
                                          </p:val>
                                        </p:tav>
                                      </p:tavLst>
                                    </p:anim>
                                    <p:set>
                                      <p:cBhvr>
                                        <p:cTn id="9" dur="1" fill="hold">
                                          <p:stCondLst>
                                            <p:cond delay="7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1" y="1654524"/>
            <a:ext cx="12191999" cy="4997343"/>
          </a:xfrm>
          <a:prstGeom prst="rect">
            <a:avLst/>
          </a:prstGeom>
        </p:spPr>
        <p:txBody>
          <a:bodyPr wrap="square">
            <a:prstTxWarp prst="textFadeUp">
              <a:avLst/>
            </a:prstTxWarp>
            <a:spAutoFit/>
          </a:bodyPr>
          <a:lstStyle/>
          <a:p>
            <a:pPr algn="ctr"/>
            <a:r>
              <a:rPr lang="es-ES" b="1" dirty="0">
                <a:ln w="22225">
                  <a:solidFill>
                    <a:schemeClr val="accent2"/>
                  </a:solidFill>
                  <a:prstDash val="solid"/>
                </a:ln>
                <a:solidFill>
                  <a:schemeClr val="accent2">
                    <a:lumMod val="40000"/>
                    <a:lumOff val="60000"/>
                  </a:schemeClr>
                </a:solidFill>
              </a:rPr>
              <a:t>EL MUNDO DEL</a:t>
            </a:r>
          </a:p>
          <a:p>
            <a:pPr algn="ctr"/>
            <a:r>
              <a:rPr lang="es-ES" b="1" dirty="0">
                <a:ln w="22225">
                  <a:solidFill>
                    <a:schemeClr val="accent2"/>
                  </a:solidFill>
                  <a:prstDash val="solid"/>
                </a:ln>
                <a:solidFill>
                  <a:schemeClr val="accent2">
                    <a:lumMod val="40000"/>
                    <a:lumOff val="60000"/>
                  </a:schemeClr>
                </a:solidFill>
              </a:rPr>
              <a:t>POWERPOINT</a:t>
            </a:r>
          </a:p>
          <a:p>
            <a:pPr algn="ctr"/>
            <a:r>
              <a:rPr lang="es-ES" b="1" dirty="0">
                <a:ln w="22225">
                  <a:solidFill>
                    <a:schemeClr val="accent2"/>
                  </a:solidFill>
                  <a:prstDash val="solid"/>
                </a:ln>
                <a:solidFill>
                  <a:schemeClr val="accent2">
                    <a:lumMod val="40000"/>
                    <a:lumOff val="60000"/>
                  </a:schemeClr>
                </a:solidFill>
              </a:rPr>
              <a:t>EN TUS MANOS</a:t>
            </a:r>
          </a:p>
        </p:txBody>
      </p:sp>
      <p:pic>
        <p:nvPicPr>
          <p:cNvPr id="7" name="Picture 4">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32126" y="2796971"/>
            <a:ext cx="2446986" cy="958009"/>
          </a:xfrm>
          <a:prstGeom prst="rect">
            <a:avLst/>
          </a:prstGeom>
          <a:noFill/>
          <a:ln w="9525">
            <a:solidFill>
              <a:srgbClr val="FF0000"/>
            </a:solidFill>
            <a:miter lim="800000"/>
            <a:headEnd/>
            <a:tailEnd/>
          </a:ln>
          <a:effectLst>
            <a:glow rad="228600">
              <a:schemeClr val="accent2">
                <a:satMod val="175000"/>
                <a:alpha val="40000"/>
              </a:schemeClr>
            </a:glow>
            <a:outerShdw dist="35921" dir="2700000" algn="ctr" rotWithShape="0">
              <a:schemeClr val="bg2"/>
            </a:outerShdw>
          </a:effectLst>
          <a:extLst>
            <a:ext uri="{909E8E84-426E-40DD-AFC4-6F175D3DCCD1}">
              <a14:hiddenFill xmlns:a14="http://schemas.microsoft.com/office/drawing/2010/main">
                <a:solidFill>
                  <a:schemeClr val="accent1"/>
                </a:solidFill>
              </a14:hiddenFill>
            </a:ext>
          </a:extLst>
        </p:spPr>
      </p:pic>
      <p:sp>
        <p:nvSpPr>
          <p:cNvPr id="8" name="3 Rectángulo">
            <a:hlinkClick r:id="rId3"/>
          </p:cNvPr>
          <p:cNvSpPr/>
          <p:nvPr/>
        </p:nvSpPr>
        <p:spPr>
          <a:xfrm>
            <a:off x="3569103" y="2216560"/>
            <a:ext cx="4773035" cy="3076840"/>
          </a:xfrm>
          <a:prstGeom prst="rect">
            <a:avLst/>
          </a:prstGeom>
        </p:spPr>
        <p:txBody>
          <a:bodyPr wrap="square">
            <a:prstTxWarp prst="textButton">
              <a:avLst/>
            </a:prstTxWarp>
            <a:spAutoFit/>
          </a:bodyPr>
          <a:lstStyle/>
          <a:p>
            <a:pPr algn="ctr"/>
            <a:r>
              <a:rPr lang="es-ES" sz="8000" b="1" dirty="0">
                <a:solidFill>
                  <a:srgbClr val="FF0000"/>
                </a:solidFill>
                <a:effectLst>
                  <a:outerShdw blurRad="38100" dist="38100" dir="2700000" algn="tl">
                    <a:srgbClr val="000000">
                      <a:alpha val="43137"/>
                    </a:srgbClr>
                  </a:outerShdw>
                </a:effectLst>
              </a:rPr>
              <a:t>La Boutique del</a:t>
            </a:r>
          </a:p>
          <a:p>
            <a:pPr algn="ctr"/>
            <a:r>
              <a:rPr lang="es-ES" sz="8800" b="1" dirty="0" err="1">
                <a:solidFill>
                  <a:srgbClr val="FFFF00"/>
                </a:solidFill>
                <a:effectLst>
                  <a:outerShdw blurRad="38100" dist="38100" dir="2700000" algn="tl">
                    <a:srgbClr val="000000">
                      <a:alpha val="43137"/>
                    </a:srgbClr>
                  </a:outerShdw>
                </a:effectLst>
              </a:rPr>
              <a:t>Factoria</a:t>
            </a:r>
            <a:endParaRPr lang="es-ES" sz="8800" b="1" dirty="0">
              <a:solidFill>
                <a:srgbClr val="FFFF00"/>
              </a:solidFill>
              <a:effectLst>
                <a:outerShdw blurRad="38100" dist="38100" dir="2700000" algn="tl">
                  <a:srgbClr val="000000">
                    <a:alpha val="43137"/>
                  </a:srgbClr>
                </a:outerShdw>
              </a:effectLst>
            </a:endParaRPr>
          </a:p>
          <a:p>
            <a:pPr algn="ctr"/>
            <a:r>
              <a:rPr lang="es-ES" sz="8800" b="1" dirty="0" err="1">
                <a:solidFill>
                  <a:srgbClr val="FFFF00"/>
                </a:solidFill>
                <a:effectLst>
                  <a:outerShdw blurRad="38100" dist="38100" dir="2700000" algn="tl">
                    <a:srgbClr val="000000">
                      <a:alpha val="43137"/>
                    </a:srgbClr>
                  </a:outerShdw>
                </a:effectLst>
              </a:rPr>
              <a:t>Barn</a:t>
            </a:r>
            <a:r>
              <a:rPr lang="es-ES" sz="9600" b="1" dirty="0" err="1">
                <a:solidFill>
                  <a:srgbClr val="FFFF00"/>
                </a:solidFill>
                <a:effectLst>
                  <a:outerShdw blurRad="38100" dist="38100" dir="2700000" algn="tl">
                    <a:srgbClr val="000000">
                      <a:alpha val="43137"/>
                    </a:srgbClr>
                  </a:outerShdw>
                </a:effectLst>
              </a:rPr>
              <a:t>i</a:t>
            </a:r>
            <a:endParaRPr lang="es-ES" sz="9600" b="1" dirty="0">
              <a:solidFill>
                <a:srgbClr val="FFFF00"/>
              </a:solidFill>
              <a:effectLst>
                <a:outerShdw blurRad="38100" dist="38100" dir="2700000" algn="tl">
                  <a:srgbClr val="000000">
                    <a:alpha val="43137"/>
                  </a:srgbClr>
                </a:outerShdw>
              </a:effectLst>
            </a:endParaRPr>
          </a:p>
          <a:p>
            <a:pPr algn="ctr"/>
            <a:r>
              <a:rPr lang="es-ES" sz="8000" b="1" dirty="0" err="1">
                <a:solidFill>
                  <a:srgbClr val="FF0000"/>
                </a:solidFill>
                <a:effectLst>
                  <a:outerShdw blurRad="38100" dist="38100" dir="2700000" algn="tl">
                    <a:srgbClr val="000000">
                      <a:alpha val="43137"/>
                    </a:srgbClr>
                  </a:outerShdw>
                </a:effectLst>
              </a:rPr>
              <a:t>Powerpoint</a:t>
            </a:r>
            <a:endParaRPr lang="es-ES" sz="8000" b="1" dirty="0">
              <a:solidFill>
                <a:srgbClr val="FF0000"/>
              </a:solidFill>
              <a:effectLst>
                <a:outerShdw blurRad="38100" dist="38100" dir="2700000" algn="tl">
                  <a:srgbClr val="000000">
                    <a:alpha val="43137"/>
                  </a:srgbClr>
                </a:outerShdw>
              </a:effectLst>
            </a:endParaRPr>
          </a:p>
        </p:txBody>
      </p:sp>
      <p:sp>
        <p:nvSpPr>
          <p:cNvPr id="9" name="5 Rectángulo"/>
          <p:cNvSpPr/>
          <p:nvPr/>
        </p:nvSpPr>
        <p:spPr>
          <a:xfrm>
            <a:off x="4806459" y="6084988"/>
            <a:ext cx="2298321" cy="461665"/>
          </a:xfrm>
          <a:prstGeom prst="rect">
            <a:avLst/>
          </a:prstGeom>
        </p:spPr>
        <p:txBody>
          <a:bodyPr wrap="none">
            <a:spAutoFit/>
          </a:bodyPr>
          <a:lstStyle/>
          <a:p>
            <a:r>
              <a:rPr lang="es-ES" sz="2400" b="1" i="1" dirty="0">
                <a:solidFill>
                  <a:srgbClr val="FFC000"/>
                </a:solidFill>
              </a:rPr>
              <a:t>© Factoría </a:t>
            </a:r>
            <a:r>
              <a:rPr lang="es-ES" sz="2400" b="1" i="1" dirty="0" err="1">
                <a:solidFill>
                  <a:srgbClr val="FFC000"/>
                </a:solidFill>
              </a:rPr>
              <a:t>Barni</a:t>
            </a:r>
            <a:endParaRPr lang="es-ES" sz="2400" b="1" i="1" dirty="0">
              <a:solidFill>
                <a:srgbClr val="FFC000"/>
              </a:solidFill>
            </a:endParaRPr>
          </a:p>
        </p:txBody>
      </p:sp>
    </p:spTree>
    <p:extLst>
      <p:ext uri="{BB962C8B-B14F-4D97-AF65-F5344CB8AC3E}">
        <p14:creationId xmlns:p14="http://schemas.microsoft.com/office/powerpoint/2010/main" val="3310660968"/>
      </p:ext>
    </p:extLst>
  </p:cSld>
  <p:clrMapOvr>
    <a:masterClrMapping/>
  </p:clrMapOvr>
  <mc:AlternateContent xmlns:mc="http://schemas.openxmlformats.org/markup-compatibility/2006">
    <mc:Choice xmlns:p14="http://schemas.microsoft.com/office/powerpoint/2010/main" Requires="p14">
      <p:transition p14:dur="0" advTm="50000"/>
    </mc:Choice>
    <mc:Fallback>
      <p:transition advTm="50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8"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15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8" dur="15000" fill="hold"/>
                                        <p:tgtEl>
                                          <p:spTgt spid="5">
                                            <p:txEl>
                                              <p:pRg st="0" end="0"/>
                                            </p:txEl>
                                          </p:spTgt>
                                        </p:tgtEl>
                                        <p:attrNameLst>
                                          <p:attrName>ppt_y</p:attrName>
                                        </p:attrNameLst>
                                      </p:cBhvr>
                                      <p:tavLst>
                                        <p:tav tm="0">
                                          <p:val>
                                            <p:strVal val="#ppt_y+1"/>
                                          </p:val>
                                        </p:tav>
                                        <p:tav tm="100000">
                                          <p:val>
                                            <p:strVal val="#ppt_y-1"/>
                                          </p:val>
                                        </p:tav>
                                      </p:tavLst>
                                    </p:anim>
                                  </p:childTnLst>
                                </p:cTn>
                              </p:par>
                              <p:par>
                                <p:cTn id="9" presetID="28" presetClass="entr" presetSubtype="0" fill="hold" nodeType="with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 calcmode="lin" valueType="num">
                                      <p:cBhvr>
                                        <p:cTn id="11" dur="15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2" dur="15000" fill="hold"/>
                                        <p:tgtEl>
                                          <p:spTgt spid="5">
                                            <p:txEl>
                                              <p:pRg st="1" end="1"/>
                                            </p:txEl>
                                          </p:spTgt>
                                        </p:tgtEl>
                                        <p:attrNameLst>
                                          <p:attrName>ppt_y</p:attrName>
                                        </p:attrNameLst>
                                      </p:cBhvr>
                                      <p:tavLst>
                                        <p:tav tm="0">
                                          <p:val>
                                            <p:strVal val="#ppt_y+1"/>
                                          </p:val>
                                        </p:tav>
                                        <p:tav tm="100000">
                                          <p:val>
                                            <p:strVal val="#ppt_y-1"/>
                                          </p:val>
                                        </p:tav>
                                      </p:tavLst>
                                    </p:anim>
                                  </p:childTnLst>
                                </p:cTn>
                              </p:par>
                              <p:par>
                                <p:cTn id="13" presetID="28" presetClass="entr" presetSubtype="0" fill="hold" nodeType="with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 calcmode="lin" valueType="num">
                                      <p:cBhvr>
                                        <p:cTn id="15" dur="15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6" dur="15000" fill="hold"/>
                                        <p:tgtEl>
                                          <p:spTgt spid="5">
                                            <p:txEl>
                                              <p:pRg st="2" end="2"/>
                                            </p:txEl>
                                          </p:spTgt>
                                        </p:tgtEl>
                                        <p:attrNameLst>
                                          <p:attrName>ppt_y</p:attrName>
                                        </p:attrNameLst>
                                      </p:cBhvr>
                                      <p:tavLst>
                                        <p:tav tm="0">
                                          <p:val>
                                            <p:strVal val="#ppt_y+1"/>
                                          </p:val>
                                        </p:tav>
                                        <p:tav tm="100000">
                                          <p:val>
                                            <p:strVal val="#ppt_y-1"/>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23" presetClass="exit" presetSubtype="16" fill="hold" grpId="1" nodeType="clickEffect">
                                  <p:stCondLst>
                                    <p:cond delay="0"/>
                                  </p:stCondLst>
                                  <p:childTnLst>
                                    <p:anim calcmode="lin" valueType="num">
                                      <p:cBhvr>
                                        <p:cTn id="25" dur="6000"/>
                                        <p:tgtEl>
                                          <p:spTgt spid="8"/>
                                        </p:tgtEl>
                                        <p:attrNameLst>
                                          <p:attrName>ppt_w</p:attrName>
                                        </p:attrNameLst>
                                      </p:cBhvr>
                                      <p:tavLst>
                                        <p:tav tm="0">
                                          <p:val>
                                            <p:strVal val="ppt_w"/>
                                          </p:val>
                                        </p:tav>
                                        <p:tav tm="100000">
                                          <p:val>
                                            <p:strVal val="4*ppt_w"/>
                                          </p:val>
                                        </p:tav>
                                      </p:tavLst>
                                    </p:anim>
                                    <p:anim calcmode="lin" valueType="num">
                                      <p:cBhvr>
                                        <p:cTn id="26" dur="6000"/>
                                        <p:tgtEl>
                                          <p:spTgt spid="8"/>
                                        </p:tgtEl>
                                        <p:attrNameLst>
                                          <p:attrName>ppt_h</p:attrName>
                                        </p:attrNameLst>
                                      </p:cBhvr>
                                      <p:tavLst>
                                        <p:tav tm="0">
                                          <p:val>
                                            <p:strVal val="ppt_h"/>
                                          </p:val>
                                        </p:tav>
                                        <p:tav tm="100000">
                                          <p:val>
                                            <p:strVal val="4*ppt_h"/>
                                          </p:val>
                                        </p:tav>
                                      </p:tavLst>
                                    </p:anim>
                                    <p:set>
                                      <p:cBhvr>
                                        <p:cTn id="27" dur="1" fill="hold">
                                          <p:stCondLst>
                                            <p:cond delay="5999"/>
                                          </p:stCondLst>
                                        </p:cTn>
                                        <p:tgtEl>
                                          <p:spTgt spid="8"/>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23" presetClass="entr" presetSubtype="16"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8000" fill="hold"/>
                                        <p:tgtEl>
                                          <p:spTgt spid="7"/>
                                        </p:tgtEl>
                                        <p:attrNameLst>
                                          <p:attrName>ppt_w</p:attrName>
                                        </p:attrNameLst>
                                      </p:cBhvr>
                                      <p:tavLst>
                                        <p:tav tm="0">
                                          <p:val>
                                            <p:fltVal val="0"/>
                                          </p:val>
                                        </p:tav>
                                        <p:tav tm="100000">
                                          <p:val>
                                            <p:strVal val="#ppt_w"/>
                                          </p:val>
                                        </p:tav>
                                      </p:tavLst>
                                    </p:anim>
                                    <p:anim calcmode="lin" valueType="num">
                                      <p:cBhvr>
                                        <p:cTn id="33" dur="8000" fill="hold"/>
                                        <p:tgtEl>
                                          <p:spTgt spid="7"/>
                                        </p:tgtEl>
                                        <p:attrNameLst>
                                          <p:attrName>ppt_h</p:attrName>
                                        </p:attrNameLst>
                                      </p:cBhvr>
                                      <p:tavLst>
                                        <p:tav tm="0">
                                          <p:val>
                                            <p:fltVal val="0"/>
                                          </p:val>
                                        </p:tav>
                                        <p:tav tm="100000">
                                          <p:val>
                                            <p:strVal val="#ppt_h"/>
                                          </p:val>
                                        </p:tav>
                                      </p:tavLst>
                                    </p:anim>
                                  </p:childTnLst>
                                </p:cTn>
                              </p:par>
                            </p:childTnLst>
                          </p:cTn>
                        </p:par>
                      </p:childTnLst>
                    </p:cTn>
                  </p:par>
                  <p:par>
                    <p:cTn id="34" fill="hold">
                      <p:stCondLst>
                        <p:cond delay="indefinite"/>
                      </p:stCondLst>
                      <p:childTnLst>
                        <p:par>
                          <p:cTn id="35" fill="hold">
                            <p:stCondLst>
                              <p:cond delay="0"/>
                            </p:stCondLst>
                            <p:childTnLst>
                              <p:par>
                                <p:cTn id="36" presetID="47" presetClass="entr" presetSubtype="0"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5000"/>
                                        <p:tgtEl>
                                          <p:spTgt spid="9"/>
                                        </p:tgtEl>
                                      </p:cBhvr>
                                    </p:animEffect>
                                    <p:anim calcmode="lin" valueType="num">
                                      <p:cBhvr>
                                        <p:cTn id="39" dur="5000" fill="hold"/>
                                        <p:tgtEl>
                                          <p:spTgt spid="9"/>
                                        </p:tgtEl>
                                        <p:attrNameLst>
                                          <p:attrName>ppt_x</p:attrName>
                                        </p:attrNameLst>
                                      </p:cBhvr>
                                      <p:tavLst>
                                        <p:tav tm="0">
                                          <p:val>
                                            <p:strVal val="#ppt_x"/>
                                          </p:val>
                                        </p:tav>
                                        <p:tav tm="100000">
                                          <p:val>
                                            <p:strVal val="#ppt_x"/>
                                          </p:val>
                                        </p:tav>
                                      </p:tavLst>
                                    </p:anim>
                                    <p:anim calcmode="lin" valueType="num">
                                      <p:cBhvr>
                                        <p:cTn id="40" dur="5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9" presetClass="exit" presetSubtype="0" fill="hold" nodeType="clickEffect">
                                  <p:stCondLst>
                                    <p:cond delay="0"/>
                                  </p:stCondLst>
                                  <p:childTnLst>
                                    <p:animEffect transition="out" filter="dissolve">
                                      <p:cBhvr>
                                        <p:cTn id="44" dur="8000"/>
                                        <p:tgtEl>
                                          <p:spTgt spid="7"/>
                                        </p:tgtEl>
                                      </p:cBhvr>
                                    </p:animEffect>
                                    <p:set>
                                      <p:cBhvr>
                                        <p:cTn id="45" dur="1" fill="hold">
                                          <p:stCondLst>
                                            <p:cond delay="7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9"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173</TotalTime>
  <Words>499</Words>
  <Application>Microsoft Office PowerPoint</Application>
  <PresentationFormat>Panorámica</PresentationFormat>
  <Paragraphs>176</Paragraphs>
  <Slides>43</Slides>
  <Notes>2</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43</vt:i4>
      </vt:variant>
    </vt:vector>
  </HeadingPairs>
  <TitlesOfParts>
    <vt:vector size="47" baseType="lpstr">
      <vt:lpstr>Arial</vt:lpstr>
      <vt:lpstr>Calibri</vt:lpstr>
      <vt:lpstr>Calibri Light</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antonio barneda ramos</dc:creator>
  <cp:lastModifiedBy>USUARIO</cp:lastModifiedBy>
  <cp:revision>25</cp:revision>
  <dcterms:created xsi:type="dcterms:W3CDTF">2016-02-19T16:10:22Z</dcterms:created>
  <dcterms:modified xsi:type="dcterms:W3CDTF">2016-03-24T18:34:58Z</dcterms:modified>
</cp:coreProperties>
</file>