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391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4" r:id="rId25"/>
    <p:sldId id="285" r:id="rId26"/>
    <p:sldId id="286" r:id="rId27"/>
    <p:sldId id="287" r:id="rId28"/>
    <p:sldId id="288" r:id="rId29"/>
    <p:sldId id="289" r:id="rId30"/>
    <p:sldId id="294" r:id="rId31"/>
    <p:sldId id="295" r:id="rId32"/>
    <p:sldId id="297" r:id="rId33"/>
    <p:sldId id="298" r:id="rId34"/>
    <p:sldId id="300" r:id="rId35"/>
    <p:sldId id="302" r:id="rId36"/>
    <p:sldId id="303" r:id="rId37"/>
    <p:sldId id="306" r:id="rId38"/>
    <p:sldId id="308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3" r:id="rId49"/>
    <p:sldId id="324" r:id="rId50"/>
    <p:sldId id="325" r:id="rId51"/>
    <p:sldId id="326" r:id="rId52"/>
    <p:sldId id="327" r:id="rId53"/>
    <p:sldId id="328" r:id="rId54"/>
    <p:sldId id="330" r:id="rId55"/>
    <p:sldId id="331" r:id="rId56"/>
    <p:sldId id="336" r:id="rId57"/>
    <p:sldId id="338" r:id="rId58"/>
    <p:sldId id="339" r:id="rId59"/>
    <p:sldId id="340" r:id="rId60"/>
    <p:sldId id="342" r:id="rId61"/>
    <p:sldId id="343" r:id="rId62"/>
    <p:sldId id="344" r:id="rId63"/>
    <p:sldId id="346" r:id="rId64"/>
    <p:sldId id="349" r:id="rId65"/>
    <p:sldId id="350" r:id="rId66"/>
    <p:sldId id="351" r:id="rId67"/>
    <p:sldId id="352" r:id="rId68"/>
    <p:sldId id="354" r:id="rId69"/>
    <p:sldId id="356" r:id="rId70"/>
    <p:sldId id="360" r:id="rId71"/>
    <p:sldId id="361" r:id="rId72"/>
    <p:sldId id="362" r:id="rId73"/>
    <p:sldId id="366" r:id="rId74"/>
    <p:sldId id="367" r:id="rId75"/>
    <p:sldId id="369" r:id="rId76"/>
    <p:sldId id="370" r:id="rId77"/>
    <p:sldId id="371" r:id="rId78"/>
    <p:sldId id="372" r:id="rId79"/>
    <p:sldId id="373" r:id="rId80"/>
    <p:sldId id="375" r:id="rId81"/>
    <p:sldId id="379" r:id="rId82"/>
    <p:sldId id="381" r:id="rId83"/>
    <p:sldId id="385" r:id="rId84"/>
    <p:sldId id="386" r:id="rId85"/>
    <p:sldId id="387" r:id="rId86"/>
    <p:sldId id="390" r:id="rId87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V0MOVV6ed9e5w5/n1PeIQ==" hashData="zoPBWttgJ2p9jAvwSPoTZn/Pr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02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C6601-86B6-4B63-8A39-19BB90E54AFD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829C2-1F03-46CC-B8A4-1AA0BF0CCED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B399D-5AAF-4109-ACFD-157486708740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DA528-2829-4A36-B83F-279D3AD8698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1C562-4E48-492E-AFCC-01D23946AA41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20AAA-6A9E-45A8-9025-88BFA5B4B5B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687B2-3C9F-499D-8E03-54D7E14922F7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6A91E-63BC-449D-B96A-9CA20C49916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B2660-1F18-4390-A863-4391466DE424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B68DC-1A92-41C4-93BB-0D0692D5EDC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3D678-FB09-460B-A93E-B87485D20EEB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AFD48-6459-48A0-AB64-22D6AA0E5B6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F715B-2745-403A-B543-404CA837A04B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6E1BF-1AEC-49F1-9B42-99FE585B334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AD169-652E-4A67-AFFC-4CF5D9F0D87B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7EB3F-6DE4-47DA-AF8A-AA713906C75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D9151-4336-4660-B5F5-8202559BF855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EF54B-7A2B-4314-ACFD-ECB26C0EE62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E0A46-A4EB-4EEA-9DBE-8D09D111A7EF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6AF42-5E31-4C28-B95E-63F2B03B6DB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3B89B-CFBE-461D-AC9A-013A1E9ACAF6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B180D-52DD-4ACC-B26E-EC1A665D1A9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B27102-F30E-4628-9F46-F25A58E76047}" type="datetimeFigureOut">
              <a:rPr lang="en-US"/>
              <a:pPr>
                <a:defRPr/>
              </a:pPr>
              <a:t>12/17/2016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A7E3F-F508-4984-BE78-7E26E54FEBE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95" y="1371600"/>
            <a:ext cx="6032421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Photos spéciales </a:t>
            </a:r>
          </a:p>
          <a:p>
            <a:pPr algn="ctr"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et </a:t>
            </a:r>
          </a:p>
          <a:p>
            <a:pPr algn="ctr"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de toutes</a:t>
            </a:r>
          </a:p>
          <a:p>
            <a:pPr algn="ctr">
              <a:defRPr/>
            </a:pPr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beautés</a:t>
            </a:r>
          </a:p>
        </p:txBody>
      </p:sp>
      <p:pic>
        <p:nvPicPr>
          <p:cNvPr id="2052" name="Picture 4" descr="Automatique ç (Bleu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5867400"/>
            <a:ext cx="2478088" cy="668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Panthère Ro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5261_508486742576183_187768812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5626_503554906402700_30009196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9646_517624828329041_97125762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24038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9963_511310195627171_153564396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24088" y="0"/>
            <a:ext cx="4694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4163_503988443026013_85517242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7914_508094365948754_24417523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67000_517177971707060_122452715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625600" y="0"/>
            <a:ext cx="5892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67000_518292501595607_20332957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72805_508480419243482_189738244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54467_514847611940096_118456286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697038" y="0"/>
            <a:ext cx="5748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485483_502886373136220_170762349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526298_505883092836548_107329012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014413" y="0"/>
            <a:ext cx="7113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26525_505941442830713_77759919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41325" y="0"/>
            <a:ext cx="826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526894_514807021944155_69824223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31975" y="0"/>
            <a:ext cx="5480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532099_503915029700021_193464805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41400"/>
            <a:ext cx="91440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541742_505816726176518_88238437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90525" y="0"/>
            <a:ext cx="836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545835_510928412332016_17412394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546994_511308612293996_14107990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019175" y="0"/>
            <a:ext cx="710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551091_504875422937315_76254557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555016_503500429741481_106307148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555597_515856945172496_48644695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6038"/>
            <a:ext cx="9144000" cy="676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563583_516266615131529_745150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43038" y="0"/>
            <a:ext cx="6257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599736_518706538220870_9483042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73063" y="0"/>
            <a:ext cx="839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6375_503916449699879_179131724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85988" y="0"/>
            <a:ext cx="4772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71071_515309401893917_137264117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88715_515867825171408_3828745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44625" y="0"/>
            <a:ext cx="6253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93701_516429335115257_6345708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00075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98795_507431009348423_14118865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000572_504953906262800_143869131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69875" y="0"/>
            <a:ext cx="8602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002629_515456595212531_125800480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65125" y="0"/>
            <a:ext cx="841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005113_508879529203571_18661286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85738"/>
            <a:ext cx="9144000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011649_510384515719739_4259402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563563" y="0"/>
            <a:ext cx="8015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1146449_505095712915286_68445934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1148951_503507333074124_112044483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1149001_506955462729311_73515351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62100" y="0"/>
            <a:ext cx="6019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1173906_507307939360730_11002560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1174667_508877922537065_141024589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46200" y="0"/>
            <a:ext cx="6450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1175599_506116742813183_3735739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875" y="0"/>
            <a:ext cx="911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1176282_505585362866321_199383044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06538" y="0"/>
            <a:ext cx="612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176345_508878749203649_183561089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184983_509297035828487_42877297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1185182_506512502773607_77769242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98600" y="0"/>
            <a:ext cx="6145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1185207_509295615828629_166091145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36763" y="0"/>
            <a:ext cx="5068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1185491_508487355909455_133250551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32000" y="0"/>
            <a:ext cx="508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1185544_506511716107019_197601491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1185860_512884052136452_11439039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1186005_503918453033012_2072453605_n.p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6513" y="0"/>
            <a:ext cx="9070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1209300_507097222715135_132365986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1229805_504512022973655_209892545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42888"/>
            <a:ext cx="9144000" cy="637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1229928_506574926100698_101090291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670050" y="0"/>
            <a:ext cx="580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1230099_517342755023915_57278930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9213" y="0"/>
            <a:ext cx="9043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1231192_503913463033511_54775579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1233631_507355259355998_15683900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1234003_516390825119108_164448573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1234744_504511082973749_103947930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49438" y="0"/>
            <a:ext cx="544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1234966_503317416426449_191648994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1235077_515453031879554_140079196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9088" y="0"/>
            <a:ext cx="8504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1235202_507031259388398_63837015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1235394_515941301830727_106441641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1275" y="0"/>
            <a:ext cx="9059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1235463_506950566063134_127801320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22488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1235503_511308302294027_149464031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63738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1235987_504875929603931_1976615210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0"/>
            <a:ext cx="5084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1236271_514868401938017_208871250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2300" y="0"/>
            <a:ext cx="535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1236346_504875652937292_14695148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50850" y="0"/>
            <a:ext cx="8242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1236356_514847278606796_154803379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0"/>
            <a:ext cx="6869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1236364_508094882615369_185139952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00363" y="0"/>
            <a:ext cx="3343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1236768_504873972937460_197230936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1236855_510943162330541_181966333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1236967_513793815378809_124234811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1237127_506910142733843_155299108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6515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1237592_513063688785155_2056901411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5575"/>
            <a:ext cx="9144000" cy="654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1238163_515458118545712_50722101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 descr="1238714_516429778448546_98214593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 descr="1238908_513042722120585_16267445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" descr="1238984_515867721838085_157630292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601663" y="0"/>
            <a:ext cx="7939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 descr="1239055_505816249509899_143622965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" descr="1239379_517184221706435_1393090652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 descr="1239545_508484015909789_17657332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16113" y="0"/>
            <a:ext cx="531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 descr="1239601_503555783069279_1868012720_n.p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016125" y="0"/>
            <a:ext cx="511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 descr="1239912_505337942891063_153473531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85863" y="0"/>
            <a:ext cx="6772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 descr="1240138_505874569504067_110285493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09575"/>
            <a:ext cx="9144000" cy="60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 descr="1374803_518274318264092_152034208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1" descr="1374855_519999824758208_719314105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 descr="1378542_519483564809834_1569763003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6830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5370" y="2967335"/>
            <a:ext cx="349326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Terminé </a:t>
            </a:r>
          </a:p>
        </p:txBody>
      </p:sp>
    </p:spTree>
  </p:cSld>
  <p:clrMapOvr>
    <a:masterClrMapping/>
  </p:clrMapOvr>
  <p:transition spd="slow" advTm="6000">
    <p:rand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Affichage à l'écran (4:3)</PresentationFormat>
  <Paragraphs>0</Paragraphs>
  <Slides>86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86</vt:i4>
      </vt:variant>
    </vt:vector>
  </HeadingPairs>
  <TitlesOfParts>
    <vt:vector size="89" baseType="lpstr">
      <vt:lpstr>Arial</vt:lpstr>
      <vt:lpstr>Calibri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6</cp:revision>
  <dcterms:created xsi:type="dcterms:W3CDTF">2013-09-29T17:59:40Z</dcterms:created>
  <dcterms:modified xsi:type="dcterms:W3CDTF">2016-12-17T07:53:46Z</dcterms:modified>
</cp:coreProperties>
</file>