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59" r:id="rId3"/>
    <p:sldId id="258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RmUzzNw4CdE1avtX9TQ3A==" hashData="HTx8+bJs+gxI+/tz4UiolB6hfP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8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EFB3CE-EB23-45ED-91B0-1613B2B7DD9A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AA19AB-DA1C-4DEC-91B8-22C772511875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2919E-282C-4A19-B566-2CD4DD9F3D4F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F7FD1-AA79-4895-B636-989C40FEF3A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05B3ED-2C0B-4AD7-98C6-9BE492178E9E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A1F40-1B11-4E59-8511-C80BF5C3649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0B80ED-332A-4785-AF4D-A80B3E360C84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CEB024-B1E5-4916-9A84-1498905E94AC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23FD5E-202D-4AD4-ADB5-FB4E95741212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AE1B1D3-0252-424B-BDF8-CA6E1C791FE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3ED017-A8A8-4B5B-A800-D8E9B0C19AE7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74CE5D-BBBA-4710-84DA-D5CD635CA23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10897-C569-4D00-9564-FB8162BFF4E3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2DC839-BA17-4D49-B0FB-2F9D76461188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283603-76C2-4804-B981-B23F2370ED34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65B1D-DDBD-432D-9BED-0F19F0AC1AC2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8CB40-BDFC-4863-8BE7-AAE4909A78D0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0FB59-851C-4BBD-85A2-6A2F1CA7098B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03950-6B38-4EF1-9027-5B9BB4C41FF1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C2363C-A656-4185-AB4B-4D199F1D307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A2E20F-157A-4373-95E9-16D580C223E0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518E50-0DBD-4119-B31E-9380B6F0F88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Ovr>
    <a:masterClrMapping/>
  </p:clrMapOvr>
  <p:transition spd="slow" advClick="0" advTm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55E106-C279-46BA-BDAD-9179E7C7635C}" type="datetimeFigureOut">
              <a:rPr lang="fr-FR"/>
              <a:pPr>
                <a:defRPr/>
              </a:pPr>
              <a:t>10/12/2016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F49A86E-5595-43AF-8A12-60B35E0A0D7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Click="0" advTm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7" Type="http://schemas.openxmlformats.org/officeDocument/2006/relationships/image" Target="../media/image11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6.jpeg"/><Relationship Id="rId7" Type="http://schemas.openxmlformats.org/officeDocument/2006/relationships/image" Target="../media/image21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215516" y="1556792"/>
            <a:ext cx="8712968" cy="1944216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solidFill>
                  <a:srgbClr val="FF0000"/>
                </a:solidFill>
                <a:latin typeface="Algerian" pitchFamily="82" charset="0"/>
                <a:cs typeface="Aharoni" pitchFamily="2" charset="-79"/>
              </a:rPr>
              <a:t>I T A L I E  DU  N O R D </a:t>
            </a:r>
            <a:endParaRPr lang="fr-FR" sz="4000" b="1" dirty="0">
              <a:solidFill>
                <a:srgbClr val="FF0000"/>
              </a:solidFill>
              <a:latin typeface="Algerian" pitchFamily="82" charset="0"/>
              <a:cs typeface="Aharoni" pitchFamily="2" charset="-79"/>
            </a:endParaRPr>
          </a:p>
        </p:txBody>
      </p:sp>
    </p:spTree>
  </p:cSld>
  <p:clrMapOvr>
    <a:masterClrMapping/>
  </p:clrMapOvr>
  <p:transition spd="slow" advClick="0" advTm="10000">
    <p:sndAc>
      <p:stSnd>
        <p:snd r:embed="rId2" name="Bella Italia 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/>
          <p:cNvSpPr txBox="1"/>
          <p:nvPr/>
        </p:nvSpPr>
        <p:spPr>
          <a:xfrm>
            <a:off x="179512" y="1556792"/>
            <a:ext cx="8712968" cy="1944216"/>
          </a:xfrm>
          <a:prstGeom prst="rect">
            <a:avLst/>
          </a:prstGeom>
          <a:noFill/>
        </p:spPr>
        <p:txBody>
          <a:bodyPr>
            <a:prstTxWarp prst="textSlantUp">
              <a:avLst/>
            </a:prstTxWarp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000" b="1" dirty="0">
                <a:solidFill>
                  <a:srgbClr val="FF0000"/>
                </a:solidFill>
                <a:latin typeface="Algerian" pitchFamily="82" charset="0"/>
                <a:cs typeface="Aharoni" pitchFamily="2" charset="-79"/>
              </a:rPr>
              <a:t>I T A L I E  DU N O R D </a:t>
            </a:r>
            <a:endParaRPr lang="fr-FR" sz="4000" b="1" dirty="0">
              <a:solidFill>
                <a:srgbClr val="FF0000"/>
              </a:solidFill>
              <a:latin typeface="Algerian" pitchFamily="82" charset="0"/>
              <a:cs typeface="Aharoni" pitchFamily="2" charset="-79"/>
            </a:endParaRPr>
          </a:p>
        </p:txBody>
      </p:sp>
      <p:pic>
        <p:nvPicPr>
          <p:cNvPr id="3" name="Image 2" descr="braies nord es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dolomites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l6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mage 7" descr="lac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2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1200"/>
                            </p:stCondLst>
                            <p:childTnLst>
                              <p:par>
                                <p:cTn id="22" presetID="2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2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400"/>
                            </p:stCondLst>
                            <p:childTnLst>
                              <p:par>
                                <p:cTn id="33" presetID="16" presetClass="exit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c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lago fedaia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lecco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lenno lombardi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ligurie (2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ligurie 2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9000"/>
                            </p:stCondLst>
                            <p:childTnLst>
                              <p:par>
                                <p:cTn id="30" presetID="18" presetClass="exit" presetSubtype="3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8" presetClass="entr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000"/>
                            </p:stCondLst>
                            <p:childTnLst>
                              <p:par>
                                <p:cTn id="37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1200"/>
                            </p:stCondLst>
                            <p:childTnLst>
                              <p:par>
                                <p:cTn id="44" presetID="3" presetClass="exit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iguri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liguri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ligurie2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lombardi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march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montegrona lombardi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000"/>
                            </p:stCondLst>
                            <p:childTnLst>
                              <p:par>
                                <p:cTn id="22" presetID="4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7" presetClass="exit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7" presetClass="entr" presetSubtype="4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4" presetClass="exit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randombar(vertical)">
                                      <p:cBhvr>
                                        <p:cTn id="3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000"/>
                            </p:stCondLst>
                            <p:childTnLst>
                              <p:par>
                                <p:cTn id="40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000"/>
                            </p:stCondLst>
                            <p:childTnLst>
                              <p:par>
                                <p:cTn id="51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47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ontegrona lombardi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monteleone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r1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r20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san giogio maggior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Image 6" descr="Sans titre 9.bmp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6" presetID="31" presetClass="exit" presetSubtype="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31" presetClass="entr" presetSubtype="0" fill="hold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7" presetClass="entr" presetSubtype="8" fill="hold" nodeType="withEffect">
                                  <p:stCondLst>
                                    <p:cond delay="32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200"/>
                            </p:stCondLst>
                            <p:childTnLst>
                              <p:par>
                                <p:cTn id="41" presetID="5" presetClass="exit" presetSubtype="10" fill="hold" nodeType="afterEffect">
                                  <p:stCondLst>
                                    <p:cond delay="300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checkerboard(across)">
                                      <p:cBhvr>
                                        <p:cTn id="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5" presetClass="entr" presetSubtype="5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15400"/>
                            </p:stCondLst>
                            <p:childTnLst>
                              <p:par>
                                <p:cTn id="48" presetID="10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6" presetClass="entr" presetSubtype="3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7" presetClass="entr" presetSubtype="1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21600"/>
                            </p:stCondLst>
                            <p:childTnLst>
                              <p:par>
                                <p:cTn id="62" presetID="6" presetClass="exit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6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7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oscalano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toscane (2)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toscane (3)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toscane (4)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toscane (5)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9" presetClass="entr" presetSubtype="0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200"/>
                            </p:stCondLst>
                            <p:childTnLst>
                              <p:par>
                                <p:cTn id="35" presetID="13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3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3" presetClass="entr" presetSubtype="16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500"/>
                            </p:stCondLst>
                            <p:childTnLst>
                              <p:par>
                                <p:cTn id="42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4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8" presetClass="entr" presetSubtype="16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7" presetClass="entr" presetSubtype="2" fill="hold" nodeType="withEffect">
                                  <p:stCondLst>
                                    <p:cond delay="32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oscane (5)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toscane hill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toscane slop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toscane surf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2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500"/>
                            </p:stCondLst>
                            <p:childTnLst>
                              <p:par>
                                <p:cTn id="24" presetID="8" presetClass="exit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5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0" presetClass="entr" presetSubtype="0" decel="10000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9500"/>
                            </p:stCondLst>
                            <p:childTnLst>
                              <p:par>
                                <p:cTn id="44" presetID="55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55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toscane surf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Image 2" descr="toscane valley.jp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Image 3" descr="toscane.jp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Image 4" descr="trieste.jp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Image 5" descr="venise.jp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0" y="6149975"/>
            <a:ext cx="36718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FR" sz="4000" b="1">
                <a:solidFill>
                  <a:srgbClr val="FF0000"/>
                </a:solidFill>
                <a:latin typeface="Old English Text MT" pitchFamily="66" charset="0"/>
              </a:rPr>
              <a:t>B Y  N I K Y </a:t>
            </a:r>
          </a:p>
        </p:txBody>
      </p:sp>
    </p:spTree>
  </p:cSld>
  <p:clrMapOvr>
    <a:masterClrMapping/>
  </p:clrMapOvr>
  <p:transition spd="slow"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100"/>
                            </p:stCondLst>
                            <p:childTnLst>
                              <p:par>
                                <p:cTn id="12" presetID="16" presetClass="exit" presetSubtype="2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3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33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9400"/>
                            </p:stCondLst>
                            <p:childTnLst>
                              <p:par>
                                <p:cTn id="19" presetID="16" presetClass="exit" presetSubtype="4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6" presetClass="entr" presetSubtype="4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400"/>
                            </p:stCondLst>
                            <p:childTnLst>
                              <p:par>
                                <p:cTn id="26" presetID="29" presetClass="exit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1400"/>
                            </p:stCondLst>
                            <p:childTnLst>
                              <p:par>
                                <p:cTn id="3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439</TotalTime>
  <Words>6</Words>
  <Application>Microsoft Office PowerPoint</Application>
  <PresentationFormat>Affichage à l'écran (4:3)</PresentationFormat>
  <Paragraphs>1</Paragraphs>
  <Slides>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Modèle de conception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12" baseType="lpstr">
      <vt:lpstr>Calibri</vt:lpstr>
      <vt:lpstr>Arial</vt:lpstr>
      <vt:lpstr>Old English Text MT</vt:lpstr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/>
  <cp:lastModifiedBy/>
  <cp:revision>50</cp:revision>
  <dcterms:created xsi:type="dcterms:W3CDTF">2016-03-27T12:30:13Z</dcterms:created>
  <dcterms:modified xsi:type="dcterms:W3CDTF">2016-12-10T12:58:27Z</dcterms:modified>
</cp:coreProperties>
</file>