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74" r:id="rId12"/>
    <p:sldId id="277" r:id="rId13"/>
    <p:sldId id="284" r:id="rId14"/>
    <p:sldId id="268" r:id="rId15"/>
    <p:sldId id="275" r:id="rId16"/>
    <p:sldId id="269" r:id="rId17"/>
    <p:sldId id="295" r:id="rId18"/>
    <p:sldId id="287" r:id="rId19"/>
    <p:sldId id="270" r:id="rId20"/>
    <p:sldId id="290" r:id="rId21"/>
    <p:sldId id="273" r:id="rId22"/>
    <p:sldId id="282" r:id="rId23"/>
    <p:sldId id="267" r:id="rId24"/>
    <p:sldId id="271" r:id="rId25"/>
    <p:sldId id="293" r:id="rId26"/>
    <p:sldId id="285" r:id="rId27"/>
    <p:sldId id="283" r:id="rId28"/>
    <p:sldId id="288" r:id="rId29"/>
    <p:sldId id="291" r:id="rId30"/>
    <p:sldId id="294" r:id="rId31"/>
    <p:sldId id="286" r:id="rId32"/>
    <p:sldId id="292" r:id="rId33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RVeIcwClMZAyYEMaAB+CQ==" hashData="Z4sQxKbZF9Xc2bwymImkA6h42+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F0666-15B9-477D-87DA-F17267EA5125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E05F4-1BEE-44B5-8B5E-A26360F294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2681D-5765-4596-8246-27B22298AE26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63B29-7E33-4E04-ACD8-9DF42CE42B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99985-38A0-467D-9AFE-B08A5A8AD5D3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BA89-2977-4595-9BDF-6B907E939A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9F927-3CF8-4B9E-9E9E-7E28CAF0C993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819A7-371E-4730-AC2E-759F3EE9124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AA4D9-28E4-4A15-B98C-B9C38A300BC0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8719B-CBA6-479B-8E3B-1DF5089B14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7B3E3-1A97-4864-82C5-DEC0408DD73B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AC47C-3015-45AA-8B89-EFDF72DBC3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572F6-5325-4713-8170-52B5F88333EB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BD23B-5B27-4258-BDD5-360C78BBDE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2B1B0-4E9D-4656-9E44-E4139FB40737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C0AE5-F641-495D-B144-D829A273B7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3BBBB-42F2-40BE-A473-E86989ED88AE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03D5B-86E8-43FC-B44A-F4B73A6E69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1D333-728A-487F-883F-7690750029CF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5441E-0700-450C-A7E8-F7290E9A51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3C11B-539A-4A7B-AA22-0F656B577D66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F2BC4-7757-4AE4-BB97-C3FC5BA8D8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EFDF48-FDAA-4638-AED2-248D470017BB}" type="datetimeFigureOut">
              <a:rPr lang="fr-FR"/>
              <a:pPr>
                <a:defRPr/>
              </a:pPr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E1051D-EBE4-4257-A133-9E61BFEC06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FF0000"/>
            </a:gs>
            <a:gs pos="23000">
              <a:schemeClr val="accent5">
                <a:lumMod val="89000"/>
              </a:schemeClr>
            </a:gs>
            <a:gs pos="8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36863" y="984250"/>
            <a:ext cx="6724650" cy="50450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3315" name="ZoneTexte 4"/>
          <p:cNvSpPr txBox="1">
            <a:spLocks noChangeArrowheads="1"/>
          </p:cNvSpPr>
          <p:nvPr/>
        </p:nvSpPr>
        <p:spPr bwMode="auto">
          <a:xfrm>
            <a:off x="3348038" y="352425"/>
            <a:ext cx="62134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Cadrans solaires Cigalois</a:t>
            </a:r>
          </a:p>
        </p:txBody>
      </p:sp>
      <p:sp>
        <p:nvSpPr>
          <p:cNvPr id="13316" name="ZoneTexte 5"/>
          <p:cNvSpPr txBox="1">
            <a:spLocks noChangeArrowheads="1"/>
          </p:cNvSpPr>
          <p:nvPr/>
        </p:nvSpPr>
        <p:spPr bwMode="auto">
          <a:xfrm>
            <a:off x="3854450" y="6189663"/>
            <a:ext cx="53038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Reportage proposé par Jackdidier</a:t>
            </a:r>
          </a:p>
        </p:txBody>
      </p:sp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3079413" y="32019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  <p:sndAc>
      <p:stSnd>
        <p:snd r:embed="rId3" name="Ernesto Cortazar. Dancing on the Clouds.wmv  Весенняя прогулка.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5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7625" y="239713"/>
            <a:ext cx="9574213" cy="63690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1884363" y="5627688"/>
            <a:ext cx="8596312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Niché dans le contrefort des Cévennes, le village de Saint Hippolyte du Fort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dans le Gard, au bord du Vidourle. Ne demandez pas l’heure dans cette localité,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en flânant dans les rues, vous pourrez lire des cadrans solaires sur les façades..</a:t>
            </a: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0638" y="239713"/>
            <a:ext cx="9528175" cy="63230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1927225" y="5949950"/>
            <a:ext cx="8594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l’ancien viaduc SNCF, enjambe le Vidourle, et la Tour Saint Jean, veille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3238" y="390525"/>
            <a:ext cx="4456112" cy="5940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387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450" y="390525"/>
            <a:ext cx="3830638" cy="59404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388" name="ZoneTexte 2"/>
          <p:cNvSpPr txBox="1">
            <a:spLocks noChangeArrowheads="1"/>
          </p:cNvSpPr>
          <p:nvPr/>
        </p:nvSpPr>
        <p:spPr bwMode="auto">
          <a:xfrm>
            <a:off x="1773238" y="6330950"/>
            <a:ext cx="8705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Carrefour entre Le Vigan et Nîmes, au pied des Cévennes.  Fontaine ‘la Marianne’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6438" y="685800"/>
            <a:ext cx="82391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1976438" y="6172200"/>
            <a:ext cx="823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dans l’ancien Fort (1687) le Musée de la Soie, témoin d’une activité locale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4513" y="452438"/>
            <a:ext cx="8745537" cy="58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1970088" y="6316663"/>
            <a:ext cx="8467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Parmi les 13 fontaines, datant de 1623 à 1776, celle du Plan (Place Jaurès)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1300" y="295275"/>
            <a:ext cx="9405938" cy="625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2363788" y="6189663"/>
            <a:ext cx="8285162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alibri" pitchFamily="34" charset="0"/>
              </a:rPr>
              <a:t> </a:t>
            </a:r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Fontaine place des Casernes, les habitants sont les Cigalois (oises)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0213" y="292100"/>
            <a:ext cx="9047162" cy="602456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3319463" y="6316663"/>
            <a:ext cx="7104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Temple du 19éme siècle avec deux clochers, et orgue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2650" y="277813"/>
            <a:ext cx="8285163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713" y="0"/>
            <a:ext cx="10233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7751763" y="2405063"/>
            <a:ext cx="3657600" cy="193992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l’heure de la précision, du rendement et de la vitesse, les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cadrans Solaires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permettent un retour aux valeurs anciennes, au détour d’un chemin et, enchantent le promeneur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90513"/>
            <a:ext cx="855345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3"/>
          <p:cNvSpPr txBox="1">
            <a:spLocks noChangeArrowheads="1"/>
          </p:cNvSpPr>
          <p:nvPr/>
        </p:nvSpPr>
        <p:spPr bwMode="auto">
          <a:xfrm>
            <a:off x="1828800" y="6022975"/>
            <a:ext cx="8805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Rue Roger Broussous, sur façade, décoré (soleil, lune, étoiles) le plus grand 2mx1m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0" y="514350"/>
            <a:ext cx="8202613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ZoneTexte 3"/>
          <p:cNvSpPr txBox="1">
            <a:spLocks noChangeArrowheads="1"/>
          </p:cNvSpPr>
          <p:nvPr/>
        </p:nvSpPr>
        <p:spPr bwMode="auto">
          <a:xfrm>
            <a:off x="2095500" y="6010275"/>
            <a:ext cx="8512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Rue du Faubourg de Planque. Faïences en grès émaillé sur bois avec cigale et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entouré de 20 faïences à motifs végétaux    Devise : Au Paradis du Bonheur</a:t>
            </a: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9113" y="196850"/>
            <a:ext cx="8623300" cy="6470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1687513" y="5711825"/>
            <a:ext cx="90598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Rue Cap de Ville en émail sur grés entouré de 16 faïences représentant des tiges de châtaigniers, au centre une Cigale et 12 signes du zodiaque et 9 Croix du Languedoc.</a:t>
            </a:r>
          </a:p>
        </p:txBody>
      </p:sp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0925" y="279400"/>
            <a:ext cx="7875588" cy="5699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6627" name="ZoneTexte 3"/>
          <p:cNvSpPr txBox="1">
            <a:spLocks noChangeArrowheads="1"/>
          </p:cNvSpPr>
          <p:nvPr/>
        </p:nvSpPr>
        <p:spPr bwMode="auto">
          <a:xfrm>
            <a:off x="2320925" y="5978525"/>
            <a:ext cx="79486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au lieu dit ‘Le Plan’  Tracé sur plaque en fibrociment, décoré avec les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armoiries de la Cité.  Devise:  Passant poursuit ta route, l’heure tourne.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413" y="477838"/>
            <a:ext cx="8027987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oneTexte 3"/>
          <p:cNvSpPr txBox="1">
            <a:spLocks noChangeArrowheads="1"/>
          </p:cNvSpPr>
          <p:nvPr/>
        </p:nvSpPr>
        <p:spPr bwMode="auto">
          <a:xfrm>
            <a:off x="2124075" y="5859463"/>
            <a:ext cx="77089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Rue Jacques Boudon. 12 faïences en gré émaillé (signes du zodiaque)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entouré de chiffres romains, belles initiales au centre , datant de 1989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3363" y="263525"/>
            <a:ext cx="6384925" cy="62912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8229600" y="1458913"/>
            <a:ext cx="3052763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Place du 19 Mars 1962</a:t>
            </a:r>
          </a:p>
          <a:p>
            <a:endParaRPr lang="fr-FR" sz="2000" i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Beau cadran équatorial posé sur une tour en pierres sèches posé sur une table en pierre de Pompignan.</a:t>
            </a:r>
          </a:p>
          <a:p>
            <a:endParaRPr lang="fr-FR" sz="2000" i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Printemps-été sur face Nord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Automne-Hiver sur face Sud.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2700" y="234950"/>
            <a:ext cx="9626600" cy="638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3"/>
          <p:cNvSpPr txBox="1">
            <a:spLocks noChangeArrowheads="1"/>
          </p:cNvSpPr>
          <p:nvPr/>
        </p:nvSpPr>
        <p:spPr bwMode="auto">
          <a:xfrm>
            <a:off x="1504950" y="398463"/>
            <a:ext cx="91868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Rue de l’Argenterie aux dimensions de 1,20x1,20m, peint à l’emplacement d’un ancien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stylet d’origine terminé en fer de lance. Un point marque les demis 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‘Le Temps fuit ‘                                 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</a:p>
        </p:txBody>
      </p:sp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2514263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randomBar dir="vert"/>
    <p:sndAc>
      <p:stSnd>
        <p:snd r:embed="rId3" name="Ernesto Cortazar. Dancing on the Clouds.wmv  Весенняя прогулка.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5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8475" y="338138"/>
            <a:ext cx="8628063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1997075" y="6107113"/>
            <a:ext cx="8215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Rue de l’Argenterie (n°5) en pierre orné d’une lune et d’un soleil se donnant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la main  ‘Tempus fugit ‘</a:t>
            </a: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713" y="338138"/>
            <a:ext cx="7645400" cy="59261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747" name="ZoneTexte 3"/>
          <p:cNvSpPr txBox="1">
            <a:spLocks noChangeArrowheads="1"/>
          </p:cNvSpPr>
          <p:nvPr/>
        </p:nvSpPr>
        <p:spPr bwMode="auto">
          <a:xfrm>
            <a:off x="2292350" y="5514975"/>
            <a:ext cx="80899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Rue de l’Argenterie (n°17) forme octogonale, dans l’ovale les heures vraies, tout autour les heures d’hiver. ‘Profitez du moment, le temps passe si vite’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4363" y="182563"/>
            <a:ext cx="8596312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1773238" y="5943600"/>
            <a:ext cx="9213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Rue Argenterie (n°27) peint sur bois, décoré des différents métiers (horloger, fleuriste,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boulanger,  électricien, mécanicien, pâtissier, pharmacien etc…)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0063" y="295275"/>
            <a:ext cx="8564562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1814513" y="6076950"/>
            <a:ext cx="84407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Rue de l’Argenterie (n°16) peint sur fibrociment, stylet dirigé vers le haut, 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indiquant heures, demi, quart et ¾.. Décor soleil central, cornes d’abondance.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4225" y="434975"/>
            <a:ext cx="8032750" cy="60277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390775" y="5753100"/>
            <a:ext cx="7499350" cy="70802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Rue Argenterie (n°19) rare, indique à la fois heures d’hiver e d’été.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chiffres romains et arabes.  Devise : Cueille le jour’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7075" y="363538"/>
            <a:ext cx="8159750" cy="60769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5843" name="ZoneTexte 3"/>
          <p:cNvSpPr txBox="1">
            <a:spLocks noChangeArrowheads="1"/>
          </p:cNvSpPr>
          <p:nvPr/>
        </p:nvSpPr>
        <p:spPr bwMode="auto">
          <a:xfrm>
            <a:off x="3136900" y="5781675"/>
            <a:ext cx="6753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Ancienne Caserne : Stylet au cœur d’un soleil rayonnant</a:t>
            </a:r>
          </a:p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                                     ‘Bonjour Soleil’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7225" y="314325"/>
            <a:ext cx="8299450" cy="62515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6867" name="ZoneTexte 3"/>
          <p:cNvSpPr txBox="1">
            <a:spLocks noChangeArrowheads="1"/>
          </p:cNvSpPr>
          <p:nvPr/>
        </p:nvSpPr>
        <p:spPr bwMode="auto">
          <a:xfrm>
            <a:off x="2082800" y="5781675"/>
            <a:ext cx="8143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Boulevard des Remparts, sur façade. Fond bleu vif avec soleil jaune à visage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humain tenant le stylet dans la bouche.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3463" y="465138"/>
            <a:ext cx="7219950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74925" y="5294313"/>
            <a:ext cx="79898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Place de la Canourgue (au dessus du Bar)</a:t>
            </a:r>
          </a:p>
          <a:p>
            <a:endParaRPr lang="fr-FR" sz="2000" i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Peint sur plaque fibrociment une guirlande de glycines entoure la partie gauche, heures en chiffres arabes de 4 à 15.</a:t>
            </a:r>
          </a:p>
        </p:txBody>
      </p:sp>
    </p:spTree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8950" y="233363"/>
            <a:ext cx="8553450" cy="571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1631950" y="5953125"/>
            <a:ext cx="8961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Place Général Villaret. Cadran en terre rouge, armoiries entourées de 2 branches de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chêne blanc et vert, en haut couronne faite de 3 donjons et en bas, serpent à 2 têtes.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2">
                <a:lumMod val="75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/>
          <p:cNvPicPr>
            <a:picLocks noChangeAspect="1"/>
          </p:cNvPicPr>
          <p:nvPr/>
        </p:nvPicPr>
        <p:blipFill>
          <a:blip r:embed="rId2"/>
          <a:srcRect l="6030" t="-223" r="13232" b="10744"/>
          <a:stretch>
            <a:fillRect/>
          </a:stretch>
        </p:blipFill>
        <p:spPr bwMode="auto">
          <a:xfrm>
            <a:off x="2716213" y="323850"/>
            <a:ext cx="6481762" cy="5391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2152650" y="5715000"/>
            <a:ext cx="79946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 Rue Basse  sur façade, plus que centenaire, rénové en 1990, en forme d’écu</a:t>
            </a:r>
          </a:p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 renversé, stylet en fer forgé terminé en fer de lance, chiffres romains</a:t>
            </a:r>
          </a:p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                            ‘ Comme les Fleurs, les heures passent’</a:t>
            </a: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9463" y="457200"/>
            <a:ext cx="786447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ZoneTexte 1"/>
          <p:cNvSpPr txBox="1">
            <a:spLocks noChangeArrowheads="1"/>
          </p:cNvSpPr>
          <p:nvPr/>
        </p:nvSpPr>
        <p:spPr bwMode="auto">
          <a:xfrm>
            <a:off x="2255838" y="5727700"/>
            <a:ext cx="7669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Rue du Lavoir.  Méridional gravé sur pierre, le plus petit de la visite.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‘ C’est toujours l’heure des Amis’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7225" y="207963"/>
            <a:ext cx="8313738" cy="62357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2068513" y="5402263"/>
            <a:ext cx="80597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Eglise : très beau, comprenant 86 faïences en grès émaillé et, orné d’une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cigale, symbole de la cité, posée sur une feuille de platane.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Stylet en cuivre, chiffres et lettres en écriture romaine. ‘A l’ Ouro de Dieu’</a:t>
            </a:r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7713" y="220663"/>
            <a:ext cx="5716587" cy="62690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3011" name="ZoneTexte 2"/>
          <p:cNvSpPr txBox="1">
            <a:spLocks noChangeArrowheads="1"/>
          </p:cNvSpPr>
          <p:nvPr/>
        </p:nvSpPr>
        <p:spPr bwMode="auto">
          <a:xfrm>
            <a:off x="8229600" y="2241550"/>
            <a:ext cx="2625725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à l’extérieur du village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sur la façade du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Restaurant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‘L’Auberge Cigaloise’</a:t>
            </a:r>
          </a:p>
          <a:p>
            <a:endParaRPr lang="fr-FR" sz="2000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sur plaque, avec cigale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et chiffres romains.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4700" y="488950"/>
            <a:ext cx="8067675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ZoneTexte 2"/>
          <p:cNvSpPr txBox="1">
            <a:spLocks noChangeArrowheads="1"/>
          </p:cNvSpPr>
          <p:nvPr/>
        </p:nvSpPr>
        <p:spPr bwMode="auto">
          <a:xfrm>
            <a:off x="1770063" y="5895975"/>
            <a:ext cx="89519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Pour terminer par celui, fleuri, à la devise que je vous dédie : Le Soleil luit pour tous.</a:t>
            </a:r>
          </a:p>
        </p:txBody>
      </p:sp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1075" y="347663"/>
            <a:ext cx="78359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ZoneTexte 2"/>
          <p:cNvSpPr txBox="1">
            <a:spLocks noChangeArrowheads="1"/>
          </p:cNvSpPr>
          <p:nvPr/>
        </p:nvSpPr>
        <p:spPr bwMode="auto">
          <a:xfrm>
            <a:off x="2011363" y="6218238"/>
            <a:ext cx="8399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0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Reportage dans les rues de Saint Hippolyte du Fort, proposé par Jackdidier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645</Words>
  <Application>Microsoft Office PowerPoint</Application>
  <PresentationFormat>Personnalisé</PresentationFormat>
  <Paragraphs>65</Paragraphs>
  <Slides>32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Calibri</vt:lpstr>
      <vt:lpstr>Arial</vt:lpstr>
      <vt:lpstr>Calibri Light</vt:lpstr>
      <vt:lpstr>Times New Roman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33</cp:revision>
  <dcterms:created xsi:type="dcterms:W3CDTF">2016-11-19T16:25:24Z</dcterms:created>
  <dcterms:modified xsi:type="dcterms:W3CDTF">2016-12-12T07:07:09Z</dcterms:modified>
</cp:coreProperties>
</file>