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69" r:id="rId20"/>
    <p:sldId id="275" r:id="rId21"/>
    <p:sldId id="276" r:id="rId22"/>
    <p:sldId id="277" r:id="rId23"/>
    <p:sldId id="278" r:id="rId24"/>
    <p:sldId id="281" r:id="rId25"/>
    <p:sldId id="282" r:id="rId26"/>
    <p:sldId id="284" r:id="rId27"/>
    <p:sldId id="285" r:id="rId28"/>
    <p:sldId id="286" r:id="rId29"/>
    <p:sldId id="287" r:id="rId30"/>
    <p:sldId id="280" r:id="rId31"/>
    <p:sldId id="283" r:id="rId3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ibaC/OoEJpW2suGWjAKcQ==" hashData="Rrht85/gPR4NWC/wndzXuQaNnn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2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7D66C-7A59-4B3C-BD88-37D567EA3FE2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809E8-5F89-4E6B-95F8-EB366905D3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067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7D66C-7A59-4B3C-BD88-37D567EA3FE2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809E8-5F89-4E6B-95F8-EB366905D3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250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7D66C-7A59-4B3C-BD88-37D567EA3FE2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809E8-5F89-4E6B-95F8-EB366905D3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5577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7D66C-7A59-4B3C-BD88-37D567EA3FE2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809E8-5F89-4E6B-95F8-EB366905D3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8849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7D66C-7A59-4B3C-BD88-37D567EA3FE2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809E8-5F89-4E6B-95F8-EB366905D3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344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7D66C-7A59-4B3C-BD88-37D567EA3FE2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809E8-5F89-4E6B-95F8-EB366905D3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337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7D66C-7A59-4B3C-BD88-37D567EA3FE2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809E8-5F89-4E6B-95F8-EB366905D3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410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7D66C-7A59-4B3C-BD88-37D567EA3FE2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809E8-5F89-4E6B-95F8-EB366905D3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081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7D66C-7A59-4B3C-BD88-37D567EA3FE2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809E8-5F89-4E6B-95F8-EB366905D3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1077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7D66C-7A59-4B3C-BD88-37D567EA3FE2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809E8-5F89-4E6B-95F8-EB366905D3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345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7D66C-7A59-4B3C-BD88-37D567EA3FE2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809E8-5F89-4E6B-95F8-EB366905D3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966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E7D66C-7A59-4B3C-BD88-37D567EA3FE2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3809E8-5F89-4E6B-95F8-EB366905D3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1242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vero57.blogspot.fr/" TargetMode="External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6270"/>
            <a:ext cx="9144000" cy="654546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873117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4000">
        <p14:honeycomb/>
        <p:sndAc>
          <p:stSnd loop="1">
            <p:snd r:embed="rId2" name="Les Enfoirés - Encore un autre hiver (Clip Officiel).wav"/>
          </p:stSnd>
        </p:sndAc>
      </p:transition>
    </mc:Choice>
    <mc:Fallback>
      <p:transition spd="slow" advClick="0" advTm="4000">
        <p:fade/>
        <p:sndAc>
          <p:stSnd loop="1">
            <p:snd r:embed="rId2" name="Les Enfoirés - Encore un autre hiver (Clip Officiel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4624"/>
            <a:ext cx="6813376" cy="681337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027" y="1988840"/>
            <a:ext cx="2330146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966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24"/>
            <a:ext cx="9139040" cy="686172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" y="91563"/>
            <a:ext cx="4072990" cy="640871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399" y="-198778"/>
            <a:ext cx="5139641" cy="698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69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strips dir="ld"/>
      </p:transition>
    </mc:Choice>
    <mc:Fallback xmlns="">
      <p:transition spd="slow" advClick="0" advTm="4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44" y="2132856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0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43306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 dir="r"/>
      </p:transition>
    </mc:Choice>
    <mc:Fallback xmlns="">
      <p:transition spd="slow" advClick="0" advTm="4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378" y="0"/>
            <a:ext cx="6763243" cy="6858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442" y="-102962"/>
            <a:ext cx="6373113" cy="6302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07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70562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 dir="r"/>
      </p:transition>
    </mc:Choice>
    <mc:Fallback xmlns="">
      <p:transition spd="slow" advClick="0" advTm="4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-171400"/>
            <a:ext cx="4286250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66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223" y="0"/>
            <a:ext cx="5701553" cy="6858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4987"/>
            <a:ext cx="5112568" cy="2543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39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 dir="u"/>
      </p:transition>
    </mc:Choice>
    <mc:Fallback xmlns="">
      <p:transition spd="slow" advClick="0" advTm="4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9080"/>
            <a:ext cx="9144000" cy="633984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69736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4624"/>
            <a:ext cx="6813376" cy="681337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02419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-13141"/>
            <a:ext cx="8352928" cy="688428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-131396"/>
            <a:ext cx="6408712" cy="6337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630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 dir="d"/>
      </p:transition>
    </mc:Choice>
    <mc:Fallback xmlns="">
      <p:transition spd="slow" advClick="0" advTm="4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574575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506" y="0"/>
            <a:ext cx="6635880" cy="6562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1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 dir="r"/>
      </p:transition>
    </mc:Choice>
    <mc:Fallback xmlns="">
      <p:transition spd="slow" advClick="0" advTm="4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311"/>
            <a:ext cx="9160808" cy="687765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-60188"/>
            <a:ext cx="8496944" cy="6657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63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625"/>
            <a:ext cx="9180512" cy="602471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39706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strips dir="ld"/>
      </p:transition>
    </mc:Choice>
    <mc:Fallback xmlns="">
      <p:transition spd="slow" advClick="0" advTm="4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125" y="0"/>
            <a:ext cx="5211749" cy="6858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-99392"/>
            <a:ext cx="4286250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580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817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 dir="u"/>
      </p:transition>
    </mc:Choice>
    <mc:Fallback xmlns="">
      <p:transition spd="slow" advClick="0" advTm="4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0"/>
            <a:ext cx="9144000" cy="68478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1556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7384"/>
            <a:ext cx="6885384" cy="688538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27385"/>
            <a:ext cx="5891710" cy="5826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05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 dir="r"/>
      </p:transition>
    </mc:Choice>
    <mc:Fallback xmlns="">
      <p:transition spd="slow" advClick="0" advTm="4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3412"/>
            <a:ext cx="7225550" cy="683458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3" y="82228"/>
            <a:ext cx="6442693" cy="637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07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3588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 dir="d"/>
      </p:transition>
    </mc:Choice>
    <mc:Fallback xmlns="">
      <p:transition spd="slow" advClick="0" advTm="4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750"/>
            <a:ext cx="9144000" cy="62865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97027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008"/>
            <a:ext cx="9072500" cy="667736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332656"/>
            <a:ext cx="5315647" cy="525658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584" y="332656"/>
            <a:ext cx="5097196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64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trips dir="rd"/>
      </p:transition>
    </mc:Choice>
    <mc:Fallback xmlns="">
      <p:transition spd="slow" advClick="0" advTm="4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24644"/>
            <a:ext cx="6707888" cy="6633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38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0223"/>
            <a:ext cx="8568952" cy="685516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579" y="332656"/>
            <a:ext cx="2400266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02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 dir="u"/>
      </p:transition>
    </mc:Choice>
    <mc:Fallback xmlns="">
      <p:transition spd="slow" advClick="0" advTm="4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805"/>
            <a:ext cx="9149766" cy="662056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20"/>
            <a:ext cx="8604448" cy="6835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57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-27384"/>
            <a:ext cx="6885384" cy="688538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70603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 dir="d"/>
      </p:transition>
    </mc:Choice>
    <mc:Fallback xmlns="">
      <p:transition spd="slow" advClick="0" advTm="4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970" y="0"/>
            <a:ext cx="6070060" cy="6858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62326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379"/>
            <a:ext cx="9144000" cy="611124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908720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3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wipe dir="d"/>
      </p:transition>
    </mc:Choice>
    <mc:Fallback xmlns="">
      <p:transition spd="slow" advClick="0" advTm="4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34"/>
            <a:ext cx="9144000" cy="6690732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ZoneTexte 2"/>
          <p:cNvSpPr txBox="1"/>
          <p:nvPr/>
        </p:nvSpPr>
        <p:spPr>
          <a:xfrm>
            <a:off x="4283968" y="404664"/>
            <a:ext cx="41044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latin typeface="Baskerville Old Face" panose="02020602080505020303" pitchFamily="18" charset="0"/>
              </a:rPr>
              <a:t>                        FIN</a:t>
            </a:r>
          </a:p>
          <a:p>
            <a:endParaRPr lang="fr-FR" i="1" dirty="0">
              <a:latin typeface="Baskerville Old Face" panose="02020602080505020303" pitchFamily="18" charset="0"/>
            </a:endParaRPr>
          </a:p>
          <a:p>
            <a:r>
              <a:rPr lang="fr-FR" i="1" dirty="0" smtClean="0">
                <a:latin typeface="Baskerville Old Face" panose="02020602080505020303" pitchFamily="18" charset="0"/>
              </a:rPr>
              <a:t>Belles créations hiver de mes amis(e)</a:t>
            </a:r>
          </a:p>
          <a:p>
            <a:r>
              <a:rPr lang="fr-FR" i="1" dirty="0" smtClean="0">
                <a:latin typeface="Baskerville Old Face" panose="02020602080505020303" pitchFamily="18" charset="0"/>
              </a:rPr>
              <a:t>                      Merci à vous</a:t>
            </a:r>
          </a:p>
          <a:p>
            <a:endParaRPr lang="fr-FR" i="1" dirty="0">
              <a:latin typeface="Baskerville Old Face" panose="02020602080505020303" pitchFamily="18" charset="0"/>
            </a:endParaRPr>
          </a:p>
          <a:p>
            <a:endParaRPr lang="fr-FR" i="1" dirty="0" smtClean="0">
              <a:latin typeface="Baskerville Old Face" panose="02020602080505020303" pitchFamily="18" charset="0"/>
            </a:endParaRPr>
          </a:p>
          <a:p>
            <a:endParaRPr lang="fr-FR" i="1" dirty="0">
              <a:latin typeface="Baskerville Old Face" panose="02020602080505020303" pitchFamily="18" charset="0"/>
            </a:endParaRPr>
          </a:p>
          <a:p>
            <a:endParaRPr lang="fr-FR" i="1" dirty="0" smtClean="0">
              <a:latin typeface="Baskerville Old Face" panose="02020602080505020303" pitchFamily="18" charset="0"/>
            </a:endParaRPr>
          </a:p>
          <a:p>
            <a:endParaRPr lang="fr-FR" i="1" dirty="0">
              <a:latin typeface="Baskerville Old Face" panose="02020602080505020303" pitchFamily="18" charset="0"/>
            </a:endParaRPr>
          </a:p>
          <a:p>
            <a:endParaRPr lang="fr-FR" i="1" dirty="0" smtClean="0">
              <a:latin typeface="Baskerville Old Face" panose="02020602080505020303" pitchFamily="18" charset="0"/>
            </a:endParaRPr>
          </a:p>
          <a:p>
            <a:endParaRPr lang="fr-FR" i="1" dirty="0">
              <a:latin typeface="Baskerville Old Face" panose="02020602080505020303" pitchFamily="18" charset="0"/>
            </a:endParaRPr>
          </a:p>
          <a:p>
            <a:r>
              <a:rPr lang="fr-FR" i="1" dirty="0" smtClean="0">
                <a:latin typeface="Baskerville Old Face" panose="02020602080505020303" pitchFamily="18" charset="0"/>
              </a:rPr>
              <a:t>Mes PPS                  </a:t>
            </a:r>
            <a:r>
              <a:rPr lang="fr-FR" sz="2000" i="1" dirty="0" smtClean="0">
                <a:latin typeface="Baskerville Old Face" panose="02020602080505020303" pitchFamily="18" charset="0"/>
                <a:hlinkClick r:id="rId3"/>
              </a:rPr>
              <a:t>ICI</a:t>
            </a:r>
            <a:endParaRPr lang="fr-FR" sz="2000" i="1" dirty="0" smtClean="0">
              <a:latin typeface="Baskerville Old Face" panose="02020602080505020303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11560" y="6309320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latin typeface="Baskerville Old Face" panose="02020602080505020303" pitchFamily="18" charset="0"/>
              </a:rPr>
              <a:t>2016</a:t>
            </a:r>
            <a:endParaRPr lang="fr-FR" sz="1400" i="1" dirty="0">
              <a:latin typeface="Baskerville Old Face" panose="02020602080505020303" pitchFamily="18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" t="14176" r="9704" b="3233"/>
          <a:stretch/>
        </p:blipFill>
        <p:spPr>
          <a:xfrm>
            <a:off x="4932040" y="4180361"/>
            <a:ext cx="3330222" cy="225777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9295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3000">
        <p:fade thruBlk="1"/>
      </p:transition>
    </mc:Choice>
    <mc:Fallback xmlns="">
      <p:transition spd="slow" advClick="0" advTm="13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17</Words>
  <Application>Microsoft Office PowerPoint</Application>
  <PresentationFormat>Affichage à l'écran (4:3)</PresentationFormat>
  <Paragraphs>13</Paragraphs>
  <Slides>31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vero</dc:creator>
  <cp:lastModifiedBy>vero</cp:lastModifiedBy>
  <cp:revision>8</cp:revision>
  <dcterms:created xsi:type="dcterms:W3CDTF">2016-12-05T16:03:06Z</dcterms:created>
  <dcterms:modified xsi:type="dcterms:W3CDTF">2016-12-06T12:19:26Z</dcterms:modified>
</cp:coreProperties>
</file>