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78" r:id="rId4"/>
    <p:sldId id="260" r:id="rId5"/>
    <p:sldId id="268" r:id="rId6"/>
    <p:sldId id="258" r:id="rId7"/>
    <p:sldId id="265" r:id="rId8"/>
    <p:sldId id="275" r:id="rId9"/>
    <p:sldId id="266" r:id="rId10"/>
    <p:sldId id="274" r:id="rId11"/>
    <p:sldId id="273" r:id="rId12"/>
    <p:sldId id="271" r:id="rId13"/>
    <p:sldId id="261" r:id="rId14"/>
    <p:sldId id="259" r:id="rId15"/>
    <p:sldId id="280" r:id="rId16"/>
    <p:sldId id="270" r:id="rId17"/>
    <p:sldId id="264" r:id="rId18"/>
    <p:sldId id="272" r:id="rId19"/>
    <p:sldId id="262" r:id="rId20"/>
    <p:sldId id="267" r:id="rId21"/>
    <p:sldId id="276" r:id="rId22"/>
    <p:sldId id="277" r:id="rId23"/>
    <p:sldId id="263" r:id="rId24"/>
    <p:sldId id="269" r:id="rId25"/>
    <p:sldId id="279" r:id="rId26"/>
    <p:sldId id="281" r:id="rId27"/>
  </p:sldIdLst>
  <p:sldSz cx="12192000" cy="6858000"/>
  <p:notesSz cx="6858000" cy="9144000"/>
  <p:embeddedFontLst>
    <p:embeddedFont>
      <p:font typeface="Nadianne" panose="03020902050305070206" pitchFamily="66" charset="0"/>
      <p:bold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Snowdrift CE" panose="040E0704040304020203" pitchFamily="82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stanet" pitchFamily="2" charset="0"/>
      <p:regular r:id="rId3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knd91CVfeCNF1zg0LfvVA==" hashData="z9roeO8mRfxE7HUsA3fdAAfyF6e/fdYkL+Fw4KEsZ2BuVReZYeKu85kt+K/PaU5vBk70+V7ibtS1MruoXPXW3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9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23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9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70148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8159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6353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5828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12101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5477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3675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35528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7670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106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8989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07BBB-9AB8-49FA-B43A-D12553838728}" type="datetimeFigureOut">
              <a:rPr lang="sk-SK" smtClean="0"/>
              <a:t>15. 12. 2016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44532-C39D-4E9B-B3F2-24B3748DADE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51094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2.gif"/><Relationship Id="rId5" Type="http://schemas.openxmlformats.org/officeDocument/2006/relationships/image" Target="../media/image8.pn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enie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878" y="236106"/>
            <a:ext cx="6976753" cy="6275939"/>
          </a:xfrm>
          <a:prstGeom prst="rect">
            <a:avLst/>
          </a:prstGeom>
        </p:spPr>
      </p:pic>
      <p:pic>
        <p:nvPicPr>
          <p:cNvPr id="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Dva"/>
          <p:cNvSpPr/>
          <p:nvPr/>
        </p:nvSpPr>
        <p:spPr>
          <a:xfrm>
            <a:off x="9807195" y="525132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Nula"/>
          <p:cNvSpPr/>
          <p:nvPr/>
        </p:nvSpPr>
        <p:spPr>
          <a:xfrm>
            <a:off x="10155679" y="518337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0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2" name="Jedna"/>
          <p:cNvSpPr/>
          <p:nvPr/>
        </p:nvSpPr>
        <p:spPr>
          <a:xfrm>
            <a:off x="10512953" y="511542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Šesť"/>
          <p:cNvSpPr/>
          <p:nvPr/>
        </p:nvSpPr>
        <p:spPr>
          <a:xfrm>
            <a:off x="10852647" y="506068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sk-SK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sk-SK" sz="5400" b="1" cap="none" spc="0">
              <a:ln w="13462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064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  <p:sndAc>
          <p:stSnd>
            <p:snd r:embed="rId2" name="Les chanteurs de St.Cecile - Douce nuit A.wav"/>
          </p:stSnd>
        </p:sndAc>
      </p:transition>
    </mc:Choice>
    <mc:Fallback xmlns="">
      <p:transition spd="slow" advClick="0" advTm="7000">
        <p:fade/>
        <p:sndAc>
          <p:stSnd>
            <p:snd r:embed="rId5" name="Les chanteurs de St.Cecile - Douce nuit 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Dear friends"/>
          <p:cNvSpPr txBox="1"/>
          <p:nvPr/>
        </p:nvSpPr>
        <p:spPr>
          <a:xfrm>
            <a:off x="5767754" y="903874"/>
            <a:ext cx="439152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k-SK" sz="4400" i="1">
                <a:ln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Snowdrift CE" panose="040E0704040304020203" pitchFamily="82" charset="0"/>
              </a:rPr>
              <a:t>CHERS AMIS</a:t>
            </a:r>
          </a:p>
        </p:txBody>
      </p:sp>
      <p:sp>
        <p:nvSpPr>
          <p:cNvPr id="7" name="Text 1"/>
          <p:cNvSpPr txBox="1"/>
          <p:nvPr/>
        </p:nvSpPr>
        <p:spPr>
          <a:xfrm>
            <a:off x="1806587" y="1997839"/>
            <a:ext cx="91500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>
                <a:ln w="317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Nadianne" panose="03020902050305070206" pitchFamily="66" charset="0"/>
              </a:rPr>
              <a:t>C'est la saison de Noël et nous arrivons à la fin de l'année 2016. Nous sommes heureux de vous avoir comme nos amis et c'est notre souhait pour vous et votre famille.</a:t>
            </a:r>
            <a:endParaRPr lang="sk-SK" sz="3600">
              <a:ln w="3175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3" name="Text 2"/>
          <p:cNvSpPr txBox="1"/>
          <p:nvPr/>
        </p:nvSpPr>
        <p:spPr>
          <a:xfrm>
            <a:off x="2316815" y="1946494"/>
            <a:ext cx="75583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Nadianne" panose="03020902050305070206" pitchFamily="66" charset="0"/>
              </a:rPr>
              <a:t>Un Noël très heureux et une Nouvelle Année prospère avec le meilleur des regards</a:t>
            </a:r>
          </a:p>
          <a:p>
            <a:pPr algn="r"/>
            <a:r>
              <a:rPr lang="fr-FR" sz="3200">
                <a:ln w="3175">
                  <a:solidFill>
                    <a:schemeClr val="tx1"/>
                  </a:solidFill>
                </a:ln>
                <a:solidFill>
                  <a:srgbClr val="BF9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Nadianne" panose="03020902050305070206" pitchFamily="66" charset="0"/>
              </a:rPr>
              <a:t>Tony et Steve</a:t>
            </a:r>
          </a:p>
        </p:txBody>
      </p:sp>
      <p:sp>
        <p:nvSpPr>
          <p:cNvPr id="4" name="IND-SVK"/>
          <p:cNvSpPr txBox="1"/>
          <p:nvPr/>
        </p:nvSpPr>
        <p:spPr>
          <a:xfrm>
            <a:off x="4791512" y="5442178"/>
            <a:ext cx="2608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solidFill>
                  <a:schemeClr val="accent4">
                    <a:lumMod val="50000"/>
                  </a:schemeClr>
                </a:solidFill>
                <a:latin typeface="Castanet" pitchFamily="2" charset="0"/>
              </a:rPr>
              <a:t>Amis indo-slovaque</a:t>
            </a:r>
          </a:p>
        </p:txBody>
      </p:sp>
      <p:pic>
        <p:nvPicPr>
          <p:cNvPr id="9" name="Podanie rú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092" y="2076616"/>
            <a:ext cx="4650271" cy="2952925"/>
          </a:xfrm>
          <a:prstGeom prst="rect">
            <a:avLst/>
          </a:prstGeom>
        </p:spPr>
      </p:pic>
      <p:sp>
        <p:nvSpPr>
          <p:cNvPr id="10" name="Tony"/>
          <p:cNvSpPr/>
          <p:nvPr/>
        </p:nvSpPr>
        <p:spPr>
          <a:xfrm>
            <a:off x="3012183" y="4135913"/>
            <a:ext cx="8993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BF9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TONY</a:t>
            </a:r>
          </a:p>
        </p:txBody>
      </p:sp>
      <p:sp>
        <p:nvSpPr>
          <p:cNvPr id="12" name="Steve"/>
          <p:cNvSpPr/>
          <p:nvPr/>
        </p:nvSpPr>
        <p:spPr>
          <a:xfrm>
            <a:off x="7960593" y="4135912"/>
            <a:ext cx="95410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BF9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STEVE</a:t>
            </a:r>
          </a:p>
        </p:txBody>
      </p:sp>
      <p:sp>
        <p:nvSpPr>
          <p:cNvPr id="13" name="Mail P"/>
          <p:cNvSpPr txBox="1"/>
          <p:nvPr/>
        </p:nvSpPr>
        <p:spPr>
          <a:xfrm>
            <a:off x="7275771" y="4577006"/>
            <a:ext cx="2323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/>
              <a:t>pista2011@gmail.com</a:t>
            </a:r>
          </a:p>
        </p:txBody>
      </p:sp>
      <p:sp>
        <p:nvSpPr>
          <p:cNvPr id="14" name="Mail T"/>
          <p:cNvSpPr txBox="1"/>
          <p:nvPr/>
        </p:nvSpPr>
        <p:spPr>
          <a:xfrm>
            <a:off x="1977005" y="4577006"/>
            <a:ext cx="2969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/>
              <a:t>tonychacko2000@gmail.com</a:t>
            </a:r>
          </a:p>
        </p:txBody>
      </p:sp>
    </p:spTree>
    <p:extLst>
      <p:ext uri="{BB962C8B-B14F-4D97-AF65-F5344CB8AC3E}">
        <p14:creationId xmlns:p14="http://schemas.microsoft.com/office/powerpoint/2010/main" val="369762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50"/>
                            </p:stCondLst>
                            <p:childTnLst>
                              <p:par>
                                <p:cTn id="1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5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7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75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allAtOnce"/>
      <p:bldP spid="7" grpId="1" build="allAtOnce"/>
      <p:bldP spid="3" grpId="0" build="allAtOnce"/>
      <p:bldP spid="3" grpId="1" uiExpand="1" build="allAtOnce"/>
      <p:bldP spid="4" grpId="0"/>
      <p:bldP spid="10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5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4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8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5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1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1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00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9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5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71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80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1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23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30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6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73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01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7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73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50">
        <p:fade/>
      </p:transition>
    </mc:Choice>
    <mc:Fallback xmlns="">
      <p:transition spd="slow" advClick="0" advTm="345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Bell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266" y="5522695"/>
            <a:ext cx="952500" cy="952500"/>
          </a:xfrm>
          <a:prstGeom prst="rect">
            <a:avLst/>
          </a:prstGeom>
        </p:spPr>
      </p:pic>
      <p:sp>
        <p:nvSpPr>
          <p:cNvPr id="6" name="Finish">
            <a:hlinkClick r:id="" action="ppaction://hlinkshowjump?jump=endshow" highlightClick="1"/>
          </p:cNvPr>
          <p:cNvSpPr/>
          <p:nvPr/>
        </p:nvSpPr>
        <p:spPr>
          <a:xfrm>
            <a:off x="10712920" y="5524901"/>
            <a:ext cx="1058778" cy="981777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Next" hidden="1">
            <a:hlinkClick r:id="" action="ppaction://hlinkshowjump?jump=nextslide" highlightClick="1"/>
          </p:cNvPr>
          <p:cNvSpPr/>
          <p:nvPr/>
        </p:nvSpPr>
        <p:spPr>
          <a:xfrm>
            <a:off x="10865320" y="5677301"/>
            <a:ext cx="1058778" cy="981777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F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9983" y="-1030126"/>
            <a:ext cx="609600" cy="609600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474783" y="231453"/>
            <a:ext cx="3569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>
                <a:solidFill>
                  <a:schemeClr val="bg1"/>
                </a:solidFill>
              </a:rPr>
              <a:t>Musique - Les chanteurs de St.Cecile</a:t>
            </a:r>
            <a:endParaRPr lang="sk-SK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33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Microsoft Office PowerPoint</Application>
  <PresentationFormat>Širokouhlá</PresentationFormat>
  <Paragraphs>14</Paragraphs>
  <Slides>26</Slides>
  <Notes>0</Notes>
  <HiddenSlides>0</HiddenSlides>
  <MMClips>1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33" baseType="lpstr">
      <vt:lpstr>Nadianne</vt:lpstr>
      <vt:lpstr>Arial</vt:lpstr>
      <vt:lpstr>Calibri Light</vt:lpstr>
      <vt:lpstr>Snowdrift CE</vt:lpstr>
      <vt:lpstr>Calibri</vt:lpstr>
      <vt:lpstr>Castanet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4</cp:revision>
  <dcterms:created xsi:type="dcterms:W3CDTF">2016-12-13T16:35:38Z</dcterms:created>
  <dcterms:modified xsi:type="dcterms:W3CDTF">2016-12-15T18:06:38Z</dcterms:modified>
</cp:coreProperties>
</file>