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</p:sldMasterIdLst>
  <p:notesMasterIdLst>
    <p:notesMasterId r:id="rId53"/>
  </p:notesMasterIdLst>
  <p:sldIdLst>
    <p:sldId id="479" r:id="rId2"/>
    <p:sldId id="423" r:id="rId3"/>
    <p:sldId id="461" r:id="rId4"/>
    <p:sldId id="426" r:id="rId5"/>
    <p:sldId id="427" r:id="rId6"/>
    <p:sldId id="428" r:id="rId7"/>
    <p:sldId id="429" r:id="rId8"/>
    <p:sldId id="430" r:id="rId9"/>
    <p:sldId id="431" r:id="rId10"/>
    <p:sldId id="433" r:id="rId11"/>
    <p:sldId id="434" r:id="rId12"/>
    <p:sldId id="437" r:id="rId13"/>
    <p:sldId id="438" r:id="rId14"/>
    <p:sldId id="439" r:id="rId15"/>
    <p:sldId id="440" r:id="rId16"/>
    <p:sldId id="441" r:id="rId17"/>
    <p:sldId id="442" r:id="rId18"/>
    <p:sldId id="445" r:id="rId19"/>
    <p:sldId id="447" r:id="rId20"/>
    <p:sldId id="448" r:id="rId21"/>
    <p:sldId id="450" r:id="rId22"/>
    <p:sldId id="449" r:id="rId23"/>
    <p:sldId id="451" r:id="rId24"/>
    <p:sldId id="452" r:id="rId25"/>
    <p:sldId id="454" r:id="rId26"/>
    <p:sldId id="458" r:id="rId27"/>
    <p:sldId id="453" r:id="rId28"/>
    <p:sldId id="424" r:id="rId29"/>
    <p:sldId id="462" r:id="rId30"/>
    <p:sldId id="463" r:id="rId31"/>
    <p:sldId id="464" r:id="rId32"/>
    <p:sldId id="459" r:id="rId33"/>
    <p:sldId id="472" r:id="rId34"/>
    <p:sldId id="473" r:id="rId35"/>
    <p:sldId id="470" r:id="rId36"/>
    <p:sldId id="471" r:id="rId37"/>
    <p:sldId id="478" r:id="rId38"/>
    <p:sldId id="476" r:id="rId39"/>
    <p:sldId id="477" r:id="rId40"/>
    <p:sldId id="474" r:id="rId41"/>
    <p:sldId id="475" r:id="rId42"/>
    <p:sldId id="482" r:id="rId43"/>
    <p:sldId id="483" r:id="rId44"/>
    <p:sldId id="480" r:id="rId45"/>
    <p:sldId id="481" r:id="rId46"/>
    <p:sldId id="466" r:id="rId47"/>
    <p:sldId id="468" r:id="rId48"/>
    <p:sldId id="467" r:id="rId49"/>
    <p:sldId id="469" r:id="rId50"/>
    <p:sldId id="460" r:id="rId51"/>
    <p:sldId id="465" r:id="rId52"/>
  </p:sldIdLst>
  <p:sldSz cx="4321175" cy="3240088"/>
  <p:notesSz cx="9144000" cy="6858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1pPr>
    <a:lvl2pPr marL="319088" indent="79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2pPr>
    <a:lvl3pPr marL="642938" indent="142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3pPr>
    <a:lvl4pPr marL="965200" indent="206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4pPr>
    <a:lvl5pPr marL="1287463" indent="269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f30JsJ7z3RV7VLR/mlR5w==" hashData="2lG0UmSP0Oirh3woq1MSNZtHHU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B25E3"/>
    <a:srgbClr val="0099FF"/>
    <a:srgbClr val="000000"/>
    <a:srgbClr val="990099"/>
    <a:srgbClr val="090240"/>
    <a:srgbClr val="12037D"/>
    <a:srgbClr val="FF9900"/>
    <a:srgbClr val="6600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82" autoAdjust="0"/>
  </p:normalViewPr>
  <p:slideViewPr>
    <p:cSldViewPr>
      <p:cViewPr>
        <p:scale>
          <a:sx n="130" d="100"/>
          <a:sy n="130" d="100"/>
        </p:scale>
        <p:origin x="-960" y="-749"/>
      </p:cViewPr>
      <p:guideLst>
        <p:guide orient="horz" pos="1021"/>
        <p:guide pos="136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7C7ED576-00A0-48C6-9EB5-EBFA1E9D5DCC}" type="datetimeFigureOut">
              <a:rPr lang="fr-FR"/>
              <a:pPr>
                <a:defRPr/>
              </a:pPr>
              <a:t>29/01/2016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F02AAFF7-49BF-4E6E-91CB-726DAEE229A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1908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293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652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8746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12807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35369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57930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580491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3866" y="1006647"/>
            <a:ext cx="3673447" cy="69406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7730" y="1836835"/>
            <a:ext cx="3025719" cy="826828"/>
          </a:xfrm>
        </p:spPr>
        <p:txBody>
          <a:bodyPr/>
          <a:lstStyle>
            <a:lvl1pPr marL="0" indent="0" algn="ctr">
              <a:buNone/>
              <a:defRPr/>
            </a:lvl1pPr>
            <a:lvl2pPr marL="322607" indent="0" algn="ctr">
              <a:buNone/>
              <a:defRPr/>
            </a:lvl2pPr>
            <a:lvl3pPr marL="645215" indent="0" algn="ctr">
              <a:buNone/>
              <a:defRPr/>
            </a:lvl3pPr>
            <a:lvl4pPr marL="967822" indent="0" algn="ctr">
              <a:buNone/>
              <a:defRPr/>
            </a:lvl4pPr>
            <a:lvl5pPr marL="1290429" indent="0" algn="ctr">
              <a:buNone/>
              <a:defRPr/>
            </a:lvl5pPr>
            <a:lvl6pPr marL="1613037" indent="0" algn="ctr">
              <a:buNone/>
              <a:defRPr/>
            </a:lvl6pPr>
            <a:lvl7pPr marL="1935645" indent="0" algn="ctr">
              <a:buNone/>
              <a:defRPr/>
            </a:lvl7pPr>
            <a:lvl8pPr marL="2258252" indent="0" algn="ctr">
              <a:buNone/>
              <a:defRPr/>
            </a:lvl8pPr>
            <a:lvl9pPr marL="2580859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71B1C9-D517-459D-805C-DC40AD58DEE3}" type="datetime1">
              <a:rPr lang="it-IT"/>
              <a:pPr>
                <a:defRPr/>
              </a:pPr>
              <a:t>29/01/2016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43934B-5119-4F27-9E26-8FC36A8EF503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61334B-0C5C-4E0C-8C1A-310FAA1BF7F4}" type="datetime1">
              <a:rPr lang="it-IT"/>
              <a:pPr>
                <a:defRPr/>
              </a:pPr>
              <a:t>29/01/2016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879761-3769-44A6-91ED-2694E97BABBE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796" y="2082195"/>
            <a:ext cx="3672326" cy="643648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796" y="1373008"/>
            <a:ext cx="3672326" cy="709189"/>
          </a:xfrm>
        </p:spPr>
        <p:txBody>
          <a:bodyPr anchor="b"/>
          <a:lstStyle>
            <a:lvl1pPr marL="0" indent="0">
              <a:buNone/>
              <a:defRPr sz="1400"/>
            </a:lvl1pPr>
            <a:lvl2pPr marL="322607" indent="0">
              <a:buNone/>
              <a:defRPr sz="1300"/>
            </a:lvl2pPr>
            <a:lvl3pPr marL="645215" indent="0">
              <a:buNone/>
              <a:defRPr sz="1200"/>
            </a:lvl3pPr>
            <a:lvl4pPr marL="967822" indent="0">
              <a:buNone/>
              <a:defRPr sz="1000"/>
            </a:lvl4pPr>
            <a:lvl5pPr marL="1290429" indent="0">
              <a:buNone/>
              <a:defRPr sz="1000"/>
            </a:lvl5pPr>
            <a:lvl6pPr marL="1613037" indent="0">
              <a:buNone/>
              <a:defRPr sz="1000"/>
            </a:lvl6pPr>
            <a:lvl7pPr marL="1935645" indent="0">
              <a:buNone/>
              <a:defRPr sz="1000"/>
            </a:lvl7pPr>
            <a:lvl8pPr marL="2258252" indent="0">
              <a:buNone/>
              <a:defRPr sz="1000"/>
            </a:lvl8pPr>
            <a:lvl9pPr marL="25808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F725FD-6DC1-498C-8000-55126B46F066}" type="datetime1">
              <a:rPr lang="it-IT"/>
              <a:pPr>
                <a:defRPr/>
              </a:pPr>
              <a:t>29/01/2016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8F4A0C-6AC9-4B62-88A1-DA5192DE98BF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6284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214380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32E2DE-5E3A-42A7-8D8E-9F36F991E813}" type="datetime1">
              <a:rPr lang="it-IT"/>
              <a:pPr>
                <a:defRPr/>
              </a:pPr>
              <a:t>29/01/2016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9EF1F3-3020-4715-98FC-36B9C758767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6285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6285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5330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5330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171898-2C0F-4C48-81CF-A78299057685}" type="datetime1">
              <a:rPr lang="it-IT"/>
              <a:pPr>
                <a:defRPr/>
              </a:pPr>
              <a:t>29/01/2016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04257B-D2DC-4BE8-A8C5-ED14946AB0A1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619637-1605-4B03-994E-9E6B2E64CBE4}" type="datetime1">
              <a:rPr lang="it-IT"/>
              <a:pPr>
                <a:defRPr/>
              </a:pPr>
              <a:t>29/01/2016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80C6B0-C036-4737-98E0-12C483EC0957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2172F2-B953-4776-A1AE-5C147E9BFF48}" type="datetime1">
              <a:rPr lang="it-IT"/>
              <a:pPr>
                <a:defRPr/>
              </a:pPr>
              <a:t>29/01/2016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E7A2E7-F7AD-4F34-9896-C0DB36516366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6285" y="129404"/>
            <a:ext cx="1420967" cy="547858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922" y="129403"/>
            <a:ext cx="2414972" cy="276449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6285" y="677260"/>
            <a:ext cx="1420967" cy="2216637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FECD05-C72D-4BA5-956F-B7A55F310CA5}" type="datetime1">
              <a:rPr lang="it-IT"/>
              <a:pPr>
                <a:defRPr/>
              </a:pPr>
              <a:t>29/01/2016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D361B5-A497-4794-B3D5-E2EA0FD47CA5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7203" y="2268735"/>
            <a:ext cx="2592033" cy="267207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7203" y="289054"/>
            <a:ext cx="2592033" cy="1944389"/>
          </a:xfrm>
        </p:spPr>
        <p:txBody>
          <a:bodyPr/>
          <a:lstStyle>
            <a:lvl1pPr marL="0" indent="0">
              <a:buNone/>
              <a:defRPr sz="2200"/>
            </a:lvl1pPr>
            <a:lvl2pPr marL="322607" indent="0">
              <a:buNone/>
              <a:defRPr sz="2000"/>
            </a:lvl2pPr>
            <a:lvl3pPr marL="645215" indent="0">
              <a:buNone/>
              <a:defRPr sz="1700"/>
            </a:lvl3pPr>
            <a:lvl4pPr marL="967822" indent="0">
              <a:buNone/>
              <a:defRPr sz="1400"/>
            </a:lvl4pPr>
            <a:lvl5pPr marL="1290429" indent="0">
              <a:buNone/>
              <a:defRPr sz="1400"/>
            </a:lvl5pPr>
            <a:lvl6pPr marL="1613037" indent="0">
              <a:buNone/>
              <a:defRPr sz="1400"/>
            </a:lvl6pPr>
            <a:lvl7pPr marL="1935645" indent="0">
              <a:buNone/>
              <a:defRPr sz="1400"/>
            </a:lvl7pPr>
            <a:lvl8pPr marL="2258252" indent="0">
              <a:buNone/>
              <a:defRPr sz="1400"/>
            </a:lvl8pPr>
            <a:lvl9pPr marL="2580859" indent="0">
              <a:buNone/>
              <a:defRPr sz="14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7203" y="2535942"/>
            <a:ext cx="2592033" cy="379804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46065D-AABC-464C-B974-2E06F0F4D238}" type="datetime1">
              <a:rPr lang="it-IT"/>
              <a:pPr>
                <a:defRPr/>
              </a:pPr>
              <a:t>29/01/2016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2F64D0-B719-4788-A190-FE0267FAFECF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2E8450-3DB5-4001-9FEF-BAF14849A364}" type="datetime1">
              <a:rPr lang="it-IT"/>
              <a:pPr>
                <a:defRPr/>
              </a:pPr>
              <a:t>29/01/2016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5A523B-E079-417E-B658-092867193261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133301" y="129403"/>
            <a:ext cx="971592" cy="276449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16285" y="129403"/>
            <a:ext cx="2809436" cy="276449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DD1FD1-F13B-4595-BAC3-292BC5C3578B}" type="datetime1">
              <a:rPr lang="it-IT"/>
              <a:pPr>
                <a:defRPr/>
              </a:pPr>
              <a:t>29/01/2016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908EFA-7726-4D3D-AFAF-5A3884122DD3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215900" y="128588"/>
            <a:ext cx="388937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13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 bwMode="auto">
          <a:xfrm>
            <a:off x="215900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F1AF2A72-8AE3-44E2-B638-17EC8041EEB4}" type="datetime1">
              <a:rPr lang="it-IT"/>
              <a:pPr>
                <a:defRPr/>
              </a:pPr>
              <a:t>29/01/2016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 bwMode="auto">
          <a:xfrm>
            <a:off x="1476375" y="3001963"/>
            <a:ext cx="1368425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 bwMode="auto">
          <a:xfrm>
            <a:off x="3095625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A7924603-5420-48A7-A899-C0DCC87712FC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</p:sldLayoutIdLst>
  <p:transition spd="slow" advClick="0" advTm="4000">
    <p:fade/>
  </p:transition>
  <p:txStyles>
    <p:titleStyle>
      <a:lvl1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2pPr>
      <a:lvl3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3pPr>
      <a:lvl4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4pPr>
      <a:lvl5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5pPr>
      <a:lvl6pPr marL="322607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6pPr>
      <a:lvl7pPr marL="645215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7pPr>
      <a:lvl8pPr marL="967822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8pPr>
      <a:lvl9pPr marL="1290429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9pPr>
    </p:titleStyle>
    <p:bodyStyle>
      <a:lvl1pPr marL="153988" indent="-153988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34963" indent="-128588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>
          <a:solidFill>
            <a:schemeClr val="tx1"/>
          </a:solidFill>
          <a:latin typeface="+mn-lt"/>
        </a:defRPr>
      </a:lvl2pPr>
      <a:lvl3pPr marL="517525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000">
          <a:solidFill>
            <a:schemeClr val="tx1"/>
          </a:solidFill>
          <a:latin typeface="+mn-lt"/>
        </a:defRPr>
      </a:lvl3pPr>
      <a:lvl4pPr marL="723900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900">
          <a:solidFill>
            <a:schemeClr val="tx1"/>
          </a:solidFill>
          <a:latin typeface="+mn-lt"/>
        </a:defRPr>
      </a:lvl4pPr>
      <a:lvl5pPr marL="931863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900">
          <a:solidFill>
            <a:schemeClr val="tx1"/>
          </a:solidFill>
          <a:latin typeface="+mn-lt"/>
        </a:defRPr>
      </a:lvl5pPr>
      <a:lvl6pPr marL="1255705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6pPr>
      <a:lvl7pPr marL="1578312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7pPr>
      <a:lvl8pPr marL="1900920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8pPr>
      <a:lvl9pPr marL="2223527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0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521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782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042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1303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3564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825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8085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4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" name="Image 1" descr="Image3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  <p:sp>
        <p:nvSpPr>
          <p:cNvPr id="5" name="WordArt 2"/>
          <p:cNvSpPr>
            <a:spLocks noChangeArrowheads="1" noChangeShapeType="1" noTextEdit="1"/>
          </p:cNvSpPr>
          <p:nvPr/>
        </p:nvSpPr>
        <p:spPr bwMode="auto">
          <a:xfrm>
            <a:off x="1584523" y="251892"/>
            <a:ext cx="1296144" cy="648072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1528"/>
              </a:avLst>
            </a:prstTxWarp>
          </a:bodyPr>
          <a:lstStyle/>
          <a:p>
            <a:pPr algn="ctr"/>
            <a:r>
              <a:rPr lang="fr-FR" sz="3600" kern="10" dirty="0" smtClean="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chemeClr val="bg1">
                    <a:lumMod val="95000"/>
                  </a:schemeClr>
                </a:solidFill>
                <a:latin typeface="Arial Black"/>
              </a:rPr>
              <a:t>Oiseaux</a:t>
            </a:r>
          </a:p>
          <a:p>
            <a:pPr algn="ctr"/>
            <a:r>
              <a:rPr lang="fr-FR" sz="3600" kern="10" dirty="0" smtClean="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chemeClr val="bg1">
                    <a:lumMod val="95000"/>
                  </a:schemeClr>
                </a:solidFill>
                <a:latin typeface="Arial Black"/>
              </a:rPr>
              <a:t>Dans</a:t>
            </a:r>
          </a:p>
          <a:p>
            <a:pPr algn="ctr"/>
            <a:r>
              <a:rPr lang="fr-FR" sz="3600" kern="10" dirty="0" smtClean="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chemeClr val="bg1">
                    <a:lumMod val="95000"/>
                  </a:schemeClr>
                </a:solidFill>
                <a:latin typeface="Arial Black"/>
              </a:rPr>
              <a:t>La neige</a:t>
            </a:r>
            <a:endParaRPr lang="fr-FR" sz="3600" kern="10" dirty="0">
              <a:ln w="9360">
                <a:solidFill>
                  <a:srgbClr val="000000"/>
                </a:solidFill>
                <a:miter lim="800000"/>
                <a:headEnd/>
                <a:tailEnd/>
              </a:ln>
              <a:solidFill>
                <a:schemeClr val="bg1">
                  <a:lumMod val="95000"/>
                </a:schemeClr>
              </a:solidFill>
              <a:latin typeface="Arial Black"/>
            </a:endParaRPr>
          </a:p>
        </p:txBody>
      </p:sp>
      <p:sp>
        <p:nvSpPr>
          <p:cNvPr id="6" name="WordArt 2"/>
          <p:cNvSpPr>
            <a:spLocks noChangeArrowheads="1" noChangeShapeType="1" noTextEdit="1"/>
          </p:cNvSpPr>
          <p:nvPr/>
        </p:nvSpPr>
        <p:spPr bwMode="auto">
          <a:xfrm>
            <a:off x="1656531" y="1332012"/>
            <a:ext cx="936104" cy="432048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1528"/>
              </a:avLst>
            </a:prstTxWarp>
          </a:bodyPr>
          <a:lstStyle/>
          <a:p>
            <a:pPr algn="ctr"/>
            <a:r>
              <a:rPr lang="fr-FR" sz="3600" kern="10" dirty="0" smtClean="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chemeClr val="bg1">
                    <a:lumMod val="95000"/>
                  </a:schemeClr>
                </a:solidFill>
                <a:latin typeface="Arial Black"/>
              </a:rPr>
              <a:t>Concept</a:t>
            </a:r>
          </a:p>
          <a:p>
            <a:pPr algn="ctr"/>
            <a:r>
              <a:rPr lang="fr-FR" sz="3600" kern="10" dirty="0" smtClean="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chemeClr val="bg1">
                    <a:lumMod val="95000"/>
                  </a:schemeClr>
                </a:solidFill>
                <a:latin typeface="Arial Black"/>
              </a:rPr>
              <a:t>Aldo</a:t>
            </a:r>
            <a:endParaRPr lang="fr-FR" sz="3600" kern="10" dirty="0">
              <a:ln w="9360">
                <a:solidFill>
                  <a:srgbClr val="000000"/>
                </a:solidFill>
                <a:miter lim="800000"/>
                <a:headEnd/>
                <a:tailEnd/>
              </a:ln>
              <a:solidFill>
                <a:schemeClr val="bg1">
                  <a:lumMod val="95000"/>
                </a:schemeClr>
              </a:solidFill>
              <a:latin typeface="Arial Black"/>
            </a:endParaRPr>
          </a:p>
        </p:txBody>
      </p:sp>
      <p:sp>
        <p:nvSpPr>
          <p:cNvPr id="7" name="WordArt 2"/>
          <p:cNvSpPr>
            <a:spLocks noChangeArrowheads="1" noChangeShapeType="1" noTextEdit="1"/>
          </p:cNvSpPr>
          <p:nvPr/>
        </p:nvSpPr>
        <p:spPr bwMode="auto">
          <a:xfrm>
            <a:off x="504403" y="2916188"/>
            <a:ext cx="936104" cy="179884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0"/>
              </a:avLst>
            </a:prstTxWarp>
          </a:bodyPr>
          <a:lstStyle/>
          <a:p>
            <a:pPr algn="ctr"/>
            <a:r>
              <a:rPr lang="fr-FR" sz="3600" kern="10" dirty="0" smtClean="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chemeClr val="bg1">
                    <a:lumMod val="95000"/>
                  </a:schemeClr>
                </a:solidFill>
                <a:latin typeface="Arial Black"/>
              </a:rPr>
              <a:t>Auto  &amp;  Music</a:t>
            </a:r>
            <a:endParaRPr lang="fr-FR" sz="3600" kern="10" dirty="0">
              <a:ln w="9360">
                <a:solidFill>
                  <a:srgbClr val="000000"/>
                </a:solidFill>
                <a:miter lim="800000"/>
                <a:headEnd/>
                <a:tailEnd/>
              </a:ln>
              <a:solidFill>
                <a:schemeClr val="bg1">
                  <a:lumMod val="95000"/>
                </a:schemeClr>
              </a:solidFill>
              <a:latin typeface="Arial Black"/>
            </a:endParaRPr>
          </a:p>
        </p:txBody>
      </p:sp>
    </p:spTree>
  </p:cSld>
  <p:clrMapOvr>
    <a:masterClrMapping/>
  </p:clrMapOvr>
  <p:transition spd="slow" advClick="0" advTm="8000">
    <p:fade/>
    <p:sndAc>
      <p:stSnd>
        <p:snd r:embed="rId2" name="Sounds of silence - Flute de P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" name="Image 1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" name="Image 1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3" name="Image 2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" name="Image 1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" name="Image 1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" name="Image 1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" name="Image 1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" name="Image 1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" name="Image 1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" name="Image 1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" name="Image 1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" name="Image 1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" name="Image 1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" name="Image 1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" name="Image 1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" name="Image 1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" name="Image 1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" name="Image 1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" name="Image 1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" name="Image 1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" name="Image 1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" name="Image 1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" name="Image 1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" name="Image 1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" name="Image 1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" name="Image 1" descr="Image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40088"/>
          </a:xfrm>
          <a:prstGeom prst="rect">
            <a:avLst/>
          </a:prstGeom>
        </p:spPr>
      </p:pic>
      <p:sp>
        <p:nvSpPr>
          <p:cNvPr id="5" name="WordArt 2"/>
          <p:cNvSpPr>
            <a:spLocks noChangeArrowheads="1" noChangeShapeType="1" noTextEdit="1"/>
          </p:cNvSpPr>
          <p:nvPr/>
        </p:nvSpPr>
        <p:spPr bwMode="auto">
          <a:xfrm>
            <a:off x="648419" y="179884"/>
            <a:ext cx="1656184" cy="432048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1528"/>
              </a:avLst>
            </a:prstTxWarp>
          </a:bodyPr>
          <a:lstStyle/>
          <a:p>
            <a:pPr algn="ctr"/>
            <a:r>
              <a:rPr lang="en-US" sz="3600" kern="10" dirty="0" smtClean="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chemeClr val="bg1">
                    <a:lumMod val="95000"/>
                  </a:schemeClr>
                </a:solidFill>
                <a:latin typeface="Arial Black"/>
              </a:rPr>
              <a:t>Sounds of silence </a:t>
            </a:r>
            <a:endParaRPr lang="en-US" sz="3600" kern="10" dirty="0" smtClean="0">
              <a:ln w="9360">
                <a:solidFill>
                  <a:srgbClr val="000000"/>
                </a:solidFill>
                <a:miter lim="800000"/>
                <a:headEnd/>
                <a:tailEnd/>
              </a:ln>
              <a:solidFill>
                <a:schemeClr val="bg1">
                  <a:lumMod val="95000"/>
                </a:schemeClr>
              </a:solidFill>
              <a:latin typeface="Arial Black"/>
            </a:endParaRPr>
          </a:p>
          <a:p>
            <a:pPr algn="ctr"/>
            <a:r>
              <a:rPr lang="en-US" sz="3600" kern="10" dirty="0" smtClean="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chemeClr val="bg1">
                    <a:lumMod val="95000"/>
                  </a:schemeClr>
                </a:solidFill>
                <a:latin typeface="Arial Black"/>
              </a:rPr>
              <a:t> </a:t>
            </a:r>
            <a:r>
              <a:rPr lang="en-US" sz="3600" kern="10" dirty="0" err="1" smtClean="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chemeClr val="bg1">
                    <a:lumMod val="95000"/>
                  </a:schemeClr>
                </a:solidFill>
                <a:latin typeface="Arial Black"/>
              </a:rPr>
              <a:t>Flûte</a:t>
            </a:r>
            <a:r>
              <a:rPr lang="en-US" sz="3600" kern="10" dirty="0" smtClean="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chemeClr val="bg1">
                    <a:lumMod val="95000"/>
                  </a:schemeClr>
                </a:solidFill>
                <a:latin typeface="Arial Black"/>
              </a:rPr>
              <a:t> </a:t>
            </a:r>
            <a:r>
              <a:rPr lang="en-US" sz="3600" kern="10" dirty="0" smtClean="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chemeClr val="bg1">
                    <a:lumMod val="95000"/>
                  </a:schemeClr>
                </a:solidFill>
                <a:latin typeface="Arial Black"/>
              </a:rPr>
              <a:t>de Pan</a:t>
            </a:r>
            <a:endParaRPr lang="fr-FR" sz="3600" kern="10" dirty="0">
              <a:ln w="9360">
                <a:solidFill>
                  <a:srgbClr val="000000"/>
                </a:solidFill>
                <a:miter lim="800000"/>
                <a:headEnd/>
                <a:tailEnd/>
              </a:ln>
              <a:solidFill>
                <a:schemeClr val="bg1">
                  <a:lumMod val="95000"/>
                </a:schemeClr>
              </a:solidFill>
              <a:latin typeface="Arial Black"/>
            </a:endParaRPr>
          </a:p>
        </p:txBody>
      </p:sp>
      <p:sp>
        <p:nvSpPr>
          <p:cNvPr id="6" name="WordArt 2"/>
          <p:cNvSpPr>
            <a:spLocks noChangeArrowheads="1" noChangeShapeType="1" noTextEdit="1"/>
          </p:cNvSpPr>
          <p:nvPr/>
        </p:nvSpPr>
        <p:spPr bwMode="auto">
          <a:xfrm>
            <a:off x="3528739" y="2556148"/>
            <a:ext cx="504056" cy="360040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1528"/>
              </a:avLst>
            </a:prstTxWarp>
          </a:bodyPr>
          <a:lstStyle/>
          <a:p>
            <a:pPr algn="ctr"/>
            <a:r>
              <a:rPr lang="fr-FR" sz="3600" kern="10" dirty="0" smtClean="0"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chemeClr val="bg1">
                    <a:lumMod val="95000"/>
                  </a:schemeClr>
                </a:solidFill>
                <a:latin typeface="Monotype Corsiva" pitchFamily="66" charset="0"/>
              </a:rPr>
              <a:t>Aldo</a:t>
            </a:r>
            <a:endParaRPr lang="fr-FR" sz="3600" kern="10" dirty="0">
              <a:ln w="6350">
                <a:solidFill>
                  <a:srgbClr val="000000"/>
                </a:solidFill>
                <a:miter lim="800000"/>
                <a:headEnd/>
                <a:tailEnd/>
              </a:ln>
              <a:solidFill>
                <a:schemeClr val="bg1">
                  <a:lumMod val="95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theme/theme1.xml><?xml version="1.0" encoding="utf-8"?>
<a:theme xmlns:a="http://schemas.openxmlformats.org/drawingml/2006/main" name="1_Tema di Office">
  <a:themeElements>
    <a:clrScheme name="1_Tema di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ema di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3120</TotalTime>
  <Words>17</Words>
  <Application>Microsoft Office PowerPoint</Application>
  <PresentationFormat>Personnalisé</PresentationFormat>
  <Paragraphs>9</Paragraphs>
  <Slides>51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51</vt:i4>
      </vt:variant>
    </vt:vector>
  </HeadingPairs>
  <TitlesOfParts>
    <vt:vector size="52" baseType="lpstr">
      <vt:lpstr>1_Tema di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Aldo</dc:creator>
  <cp:lastModifiedBy>Aldo</cp:lastModifiedBy>
  <cp:revision>68</cp:revision>
  <dcterms:created xsi:type="dcterms:W3CDTF">2007-07-01T09:41:01Z</dcterms:created>
  <dcterms:modified xsi:type="dcterms:W3CDTF">2016-01-29T08:27:25Z</dcterms:modified>
</cp:coreProperties>
</file>