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</p:sldIdLst>
  <p:sldSz cx="9144000" cy="6858000" type="screen4x3"/>
  <p:notesSz cx="6858000" cy="9144000"/>
  <p:photoAlbum layout="1pic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sahtxIt2aon9V95Vu8OkQ==" hashData="THT9e5MduX0J28pZHi26GcnjEnM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150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fgeronde rechthoe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Afgeronde rechthoe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5" name="Titel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20" name="Ondertitel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nl-NL"/>
              <a:t>Klik om de ondertitelstijl van het model te bewerken</a:t>
            </a:r>
            <a:endParaRPr kumimoji="0" lang="en-US"/>
          </a:p>
        </p:txBody>
      </p:sp>
      <p:sp>
        <p:nvSpPr>
          <p:cNvPr id="19" name="Tijdelijke aanduiding voor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178D-6794-4355-AB20-8AD423E56C20}" type="datetimeFigureOut">
              <a:rPr lang="nl-NL" smtClean="0"/>
              <a:t>2-11-2016</a:t>
            </a:fld>
            <a:endParaRPr lang="nl-NL" dirty="0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7A10A-AF32-41E1-BDFA-D4615B45BB21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nl-NL"/>
              <a:t>Tekststijl van het model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178D-6794-4355-AB20-8AD423E56C20}" type="datetimeFigureOut">
              <a:rPr lang="nl-NL" smtClean="0"/>
              <a:t>2-11-2016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7A10A-AF32-41E1-BDFA-D4615B45BB21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fgeronde rechthoe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Afgeronde rechthoe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178D-6794-4355-AB20-8AD423E56C20}" type="datetimeFigureOut">
              <a:rPr lang="nl-NL" smtClean="0"/>
              <a:t>2-11-2016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7A10A-AF32-41E1-BDFA-D4615B45BB21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/>
              <a:t>Tekststijl van het model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/>
              <a:t>Tekststijl van het model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178D-6794-4355-AB20-8AD423E56C20}" type="datetimeFigureOut">
              <a:rPr lang="nl-NL" smtClean="0"/>
              <a:t>2-11-2016</a:t>
            </a:fld>
            <a:endParaRPr lang="nl-NL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7A10A-AF32-41E1-BDFA-D4615B45BB21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/>
              <a:t>Tekststijl van het model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/>
              <a:t>Tekststijl van het model bewerken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nl-NL"/>
              <a:t>Tekststijl van het model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nl-NL"/>
              <a:t>Tekststijl van het model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178D-6794-4355-AB20-8AD423E56C20}" type="datetimeFigureOut">
              <a:rPr lang="nl-NL" smtClean="0"/>
              <a:t>2-11-2016</a:t>
            </a:fld>
            <a:endParaRPr lang="nl-NL" dirty="0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7A10A-AF32-41E1-BDFA-D4615B45BB21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178D-6794-4355-AB20-8AD423E56C20}" type="datetimeFigureOut">
              <a:rPr lang="nl-NL" smtClean="0"/>
              <a:t>2-11-2016</a:t>
            </a:fld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7A10A-AF32-41E1-BDFA-D4615B45BB21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fgeronde rechthoe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178D-6794-4355-AB20-8AD423E56C20}" type="datetimeFigureOut">
              <a:rPr lang="nl-NL" smtClean="0"/>
              <a:t>2-11-2016</a:t>
            </a:fld>
            <a:endParaRPr lang="nl-NL" dirty="0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7A10A-AF32-41E1-BDFA-D4615B45BB21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nl-NL"/>
              <a:t>Tekststijl van het model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nl-NL"/>
              <a:t>Tekststijl van het model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178D-6794-4355-AB20-8AD423E56C20}" type="datetimeFigureOut">
              <a:rPr lang="nl-NL" smtClean="0"/>
              <a:t>2-11-2016</a:t>
            </a:fld>
            <a:endParaRPr lang="nl-NL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7A10A-AF32-41E1-BDFA-D4615B45BB21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fgeronde rechthoe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ond enkele hoek rechthoek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nl-NL"/>
              <a:t>Tekststijl van het model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178D-6794-4355-AB20-8AD423E56C20}" type="datetimeFigureOut">
              <a:rPr lang="nl-NL" smtClean="0"/>
              <a:t>2-11-2016</a:t>
            </a:fld>
            <a:endParaRPr lang="nl-NL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7A10A-AF32-41E1-BDFA-D4615B45BB21}" type="slidenum">
              <a:rPr lang="nl-NL" smtClean="0"/>
              <a:t>‹nr.›</a:t>
            </a:fld>
            <a:endParaRPr lang="nl-NL" dirty="0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nl-NL"/>
              <a:t>Klik op het pictogram als u een afbeelding wilt toevoegen</a:t>
            </a:r>
            <a:endParaRPr kumimoji="0" lang="en-US" dirty="0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nl-NL"/>
              <a:t>Tekststijl van het model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178D-6794-4355-AB20-8AD423E56C20}" type="datetimeFigureOut">
              <a:rPr lang="nl-NL" smtClean="0"/>
              <a:t>2-11-2016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7A10A-AF32-41E1-BDFA-D4615B45BB21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nl-NL"/>
              <a:t>Tekststijl van het model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178D-6794-4355-AB20-8AD423E56C20}" type="datetimeFigureOut">
              <a:rPr lang="nl-NL" smtClean="0"/>
              <a:t>2-11-2016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7A10A-AF32-41E1-BDFA-D4615B45BB21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fgeronde rechthoe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Afgeronde rechthoe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Tijdelijke aanduiding voor titel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nl-NL"/>
              <a:t>Klik om de modelstijlen te bewerken</a:t>
            </a:r>
          </a:p>
          <a:p>
            <a:pPr lvl="1" eaLnBrk="1" latinLnBrk="0" hangingPunct="1"/>
            <a:r>
              <a:rPr kumimoji="0" lang="nl-NL"/>
              <a:t>Tweede niveau</a:t>
            </a:r>
          </a:p>
          <a:p>
            <a:pPr lvl="2" eaLnBrk="1" latinLnBrk="0" hangingPunct="1"/>
            <a:r>
              <a:rPr kumimoji="0" lang="nl-NL"/>
              <a:t>Derde niveau</a:t>
            </a:r>
          </a:p>
          <a:p>
            <a:pPr lvl="3" eaLnBrk="1" latinLnBrk="0" hangingPunct="1"/>
            <a:r>
              <a:rPr kumimoji="0" lang="nl-NL"/>
              <a:t>Vierde niveau</a:t>
            </a:r>
          </a:p>
          <a:p>
            <a:pPr lvl="4" eaLnBrk="1" latinLnBrk="0" hangingPunct="1"/>
            <a:r>
              <a:rPr kumimoji="0" lang="nl-NL"/>
              <a:t>Vijfde niveau</a:t>
            </a:r>
            <a:endParaRPr kumimoji="0" lang="en-US"/>
          </a:p>
        </p:txBody>
      </p:sp>
      <p:sp>
        <p:nvSpPr>
          <p:cNvPr id="25" name="Tijdelijke aanduiding voor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792178D-6794-4355-AB20-8AD423E56C20}" type="datetimeFigureOut">
              <a:rPr lang="nl-NL" smtClean="0"/>
              <a:t>2-11-2016</a:t>
            </a:fld>
            <a:endParaRPr lang="nl-NL" dirty="0"/>
          </a:p>
        </p:txBody>
      </p:sp>
      <p:sp>
        <p:nvSpPr>
          <p:cNvPr id="18" name="Tijdelijke aanduiding voor voettekst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537A10A-AF32-41E1-BDFA-D4615B45BB21}" type="slidenum">
              <a:rPr lang="nl-NL" smtClean="0"/>
              <a:t>‹nr.›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600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8172 [800x600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685800" y="692696"/>
            <a:ext cx="7772400" cy="5165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hthoek 2"/>
          <p:cNvSpPr/>
          <p:nvPr/>
        </p:nvSpPr>
        <p:spPr>
          <a:xfrm>
            <a:off x="2699792" y="5805264"/>
            <a:ext cx="41719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4000" dirty="0">
                <a:latin typeface="AcmeFont" pitchFamily="2" charset="0"/>
              </a:rPr>
              <a:t>Leopard-Jaguar</a:t>
            </a:r>
          </a:p>
        </p:txBody>
      </p:sp>
    </p:spTree>
  </p:cSld>
  <p:clrMapOvr>
    <a:masterClrMapping/>
  </p:clrMapOvr>
  <p:transition advTm="6000">
    <p:sndAc>
      <p:stSnd>
        <p:snd r:embed="rId2" name="01 Out Of Africa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7940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5800" y="764704"/>
            <a:ext cx="7772400" cy="5472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7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7941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692696"/>
            <a:ext cx="7772400" cy="5309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7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8175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692696"/>
            <a:ext cx="7772400" cy="5381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7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8195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5800" y="692696"/>
            <a:ext cx="7772400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7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8238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5800" y="764704"/>
            <a:ext cx="7772400" cy="54005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8267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5800" y="764704"/>
            <a:ext cx="7772400" cy="54005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8323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5800" y="764704"/>
            <a:ext cx="7772400" cy="5472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8675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5800" y="764704"/>
            <a:ext cx="7772400" cy="54005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8676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55576" y="836712"/>
            <a:ext cx="7772400" cy="5328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8687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55576" y="836712"/>
            <a:ext cx="7772400" cy="5328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8752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5800" y="764704"/>
            <a:ext cx="7772400" cy="5184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8757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5800" y="836712"/>
            <a:ext cx="7772400" cy="53285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9201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836712"/>
            <a:ext cx="7772400" cy="5165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9332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764704"/>
            <a:ext cx="7772400" cy="5309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9519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836712"/>
            <a:ext cx="7772400" cy="5309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9743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836712"/>
            <a:ext cx="7772400" cy="5309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9778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836712"/>
            <a:ext cx="7772400" cy="5309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9848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55576" y="836712"/>
            <a:ext cx="7772400" cy="5237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9849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764704"/>
            <a:ext cx="7772400" cy="5381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9858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55576" y="836712"/>
            <a:ext cx="7772400" cy="5381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60192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764704"/>
            <a:ext cx="7772400" cy="5237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7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60359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55576" y="836712"/>
            <a:ext cx="7772400" cy="5256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7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60455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764704"/>
            <a:ext cx="7772400" cy="5309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7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60887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764704"/>
            <a:ext cx="7772400" cy="5309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7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61045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764704"/>
            <a:ext cx="7772400" cy="5381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61215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764704"/>
            <a:ext cx="7772400" cy="5328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6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hoparduc-kolykok-jatek-kozben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55576" y="836712"/>
            <a:ext cx="7772400" cy="5237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8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jaguar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3568" y="836712"/>
            <a:ext cx="7772400" cy="5309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8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leopard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755576" y="836712"/>
            <a:ext cx="7772400" cy="5309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7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lopakodo-leopard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685800" y="620688"/>
            <a:ext cx="7772400" cy="54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C:\Users\John\Documents\01.Ludo\button12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6525344"/>
            <a:ext cx="2016224" cy="21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Leopard-Jaguar-2</Template>
  <TotalTime>4</TotalTime>
  <Words>1</Words>
  <Application>Microsoft Office PowerPoint</Application>
  <PresentationFormat>Diavoorstelling (4:3)</PresentationFormat>
  <Paragraphs>1</Paragraphs>
  <Slides>31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31</vt:i4>
      </vt:variant>
    </vt:vector>
  </HeadingPairs>
  <TitlesOfParts>
    <vt:vector size="35" baseType="lpstr">
      <vt:lpstr>AcmeFont</vt:lpstr>
      <vt:lpstr>Verdana</vt:lpstr>
      <vt:lpstr>Wingdings 2</vt:lpstr>
      <vt:lpstr>Aspect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2016-11-02T09:23:45Z</dcterms:created>
  <dcterms:modified xsi:type="dcterms:W3CDTF">2016-11-02T09:28:36Z</dcterms:modified>
</cp:coreProperties>
</file>