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6" r:id="rId2"/>
    <p:sldId id="295" r:id="rId3"/>
    <p:sldId id="256" r:id="rId4"/>
    <p:sldId id="258" r:id="rId5"/>
    <p:sldId id="286" r:id="rId6"/>
    <p:sldId id="257" r:id="rId7"/>
    <p:sldId id="259" r:id="rId8"/>
    <p:sldId id="294" r:id="rId9"/>
    <p:sldId id="262" r:id="rId10"/>
    <p:sldId id="261" r:id="rId11"/>
    <p:sldId id="263" r:id="rId12"/>
    <p:sldId id="264" r:id="rId13"/>
    <p:sldId id="265" r:id="rId14"/>
    <p:sldId id="266" r:id="rId15"/>
    <p:sldId id="267" r:id="rId16"/>
    <p:sldId id="269" r:id="rId17"/>
    <p:sldId id="268" r:id="rId18"/>
    <p:sldId id="270" r:id="rId19"/>
    <p:sldId id="274" r:id="rId20"/>
    <p:sldId id="271" r:id="rId21"/>
    <p:sldId id="287" r:id="rId22"/>
    <p:sldId id="272" r:id="rId23"/>
    <p:sldId id="280" r:id="rId24"/>
    <p:sldId id="273" r:id="rId25"/>
    <p:sldId id="275" r:id="rId26"/>
    <p:sldId id="276" r:id="rId27"/>
    <p:sldId id="278" r:id="rId28"/>
    <p:sldId id="277" r:id="rId29"/>
    <p:sldId id="279" r:id="rId30"/>
    <p:sldId id="288" r:id="rId31"/>
    <p:sldId id="291" r:id="rId32"/>
    <p:sldId id="292" r:id="rId33"/>
    <p:sldId id="293" r:id="rId34"/>
    <p:sldId id="290" r:id="rId35"/>
    <p:sldId id="281" r:id="rId36"/>
    <p:sldId id="282" r:id="rId37"/>
    <p:sldId id="283" r:id="rId38"/>
    <p:sldId id="284" r:id="rId39"/>
    <p:sldId id="289" r:id="rId40"/>
    <p:sldId id="285" r:id="rId41"/>
    <p:sldId id="297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Hr8C9OGrv1I6LxgBPZo4Q==" hashData="FXUddauSuPbkkU123gF9leqnhco="/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14" d="100"/>
          <a:sy n="114" d="100"/>
        </p:scale>
        <p:origin x="-8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90776658"/>
      </p:ext>
    </p:extLst>
  </p:cSld>
  <p:clrMapOvr>
    <a:masterClrMapping/>
  </p:clrMapOvr>
  <p:transition spd="slow" advTm="6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4532118"/>
      </p:ext>
    </p:extLst>
  </p:cSld>
  <p:clrMapOvr>
    <a:masterClrMapping/>
  </p:clrMapOvr>
  <p:transition spd="slow" advTm="6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75920332"/>
      </p:ext>
    </p:extLst>
  </p:cSld>
  <p:clrMapOvr>
    <a:masterClrMapping/>
  </p:clrMapOvr>
  <p:transition spd="slow" advTm="6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9914356"/>
      </p:ext>
    </p:extLst>
  </p:cSld>
  <p:clrMapOvr>
    <a:masterClrMapping/>
  </p:clrMapOvr>
  <p:transition spd="slow" advTm="6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22074222"/>
      </p:ext>
    </p:extLst>
  </p:cSld>
  <p:clrMapOvr>
    <a:masterClrMapping/>
  </p:clrMapOvr>
  <p:transition spd="slow" advTm="6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45629557"/>
      </p:ext>
    </p:extLst>
  </p:cSld>
  <p:clrMapOvr>
    <a:masterClrMapping/>
  </p:clrMapOvr>
  <p:transition spd="slow" advTm="6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48960840"/>
      </p:ext>
    </p:extLst>
  </p:cSld>
  <p:clrMapOvr>
    <a:masterClrMapping/>
  </p:clrMapOvr>
  <p:transition spd="slow" advTm="6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33917036"/>
      </p:ext>
    </p:extLst>
  </p:cSld>
  <p:clrMapOvr>
    <a:masterClrMapping/>
  </p:clrMapOvr>
  <p:transition spd="slow" advTm="6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51002542"/>
      </p:ext>
    </p:extLst>
  </p:cSld>
  <p:clrMapOvr>
    <a:masterClrMapping/>
  </p:clrMapOvr>
  <p:transition spd="slow" advTm="6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71721694"/>
      </p:ext>
    </p:extLst>
  </p:cSld>
  <p:clrMapOvr>
    <a:masterClrMapping/>
  </p:clrMapOvr>
  <p:transition spd="slow" advTm="6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040364"/>
      </p:ext>
    </p:extLst>
  </p:cSld>
  <p:clrMapOvr>
    <a:masterClrMapping/>
  </p:clrMapOvr>
  <p:transition spd="slow" advTm="6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425BF-388E-4B7D-AB67-612F0E6050BB}" type="datetimeFigureOut">
              <a:rPr lang="en-US" smtClean="0"/>
              <a:pPr/>
              <a:t>11/14/2016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E8CC6-57AC-41D6-9E7D-2F2B21F19D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43125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wipe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2396" y="2348880"/>
            <a:ext cx="684071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Hedgehogs…</a:t>
            </a:r>
          </a:p>
          <a:p>
            <a:pPr algn="ctr"/>
            <a:r>
              <a:rPr lang="en-US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…by </a:t>
            </a:r>
            <a:r>
              <a:rPr lang="en-US" sz="6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Eremina</a:t>
            </a:r>
            <a:r>
              <a:rPr lang="en-US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Elena</a:t>
            </a:r>
            <a:endParaRPr lang="en-US" sz="6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 descr="CD (ani)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83968" y="5733256"/>
            <a:ext cx="620836" cy="620836"/>
          </a:xfrm>
          <a:prstGeom prst="rect">
            <a:avLst/>
          </a:prstGeom>
        </p:spPr>
      </p:pic>
    </p:spTree>
  </p:cSld>
  <p:clrMapOvr>
    <a:masterClrMapping/>
  </p:clrMapOvr>
  <p:transition spd="slow" advTm="6000">
    <p:fade/>
    <p:sndAc>
      <p:stSnd loop="1">
        <p:snd r:embed="rId2" name="Instrumental_Raunchy_ErnieFreeman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0"/>
            <a:ext cx="7393782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93243820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21418655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12939140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36378908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82686104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97" y="0"/>
            <a:ext cx="77180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66655373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03" y="0"/>
            <a:ext cx="834226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90238237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69815836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8357355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946" y="0"/>
            <a:ext cx="7208108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6824367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74" y="0"/>
            <a:ext cx="736745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79461221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420" y="0"/>
            <a:ext cx="732916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64727177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9" y="0"/>
            <a:ext cx="832534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08368281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117" y="0"/>
            <a:ext cx="628976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43968312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28" y="-35267"/>
            <a:ext cx="6876256" cy="68762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04876758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64199650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3929383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804984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46473454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07055433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644" y="-15190"/>
            <a:ext cx="7425772" cy="684071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45297057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78569977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0"/>
            <a:ext cx="7305155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84141070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12343725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804382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28325196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30227088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8760023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27921733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2" y="0"/>
            <a:ext cx="9130848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46809899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8497363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57547195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16" y="-7821"/>
            <a:ext cx="7741516" cy="68658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92115744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243407"/>
            <a:ext cx="8136904" cy="71014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99579091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0"/>
            <a:ext cx="7573537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37663011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269" y="6278"/>
            <a:ext cx="730813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34755687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34" y="0"/>
            <a:ext cx="9127717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35234327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-23824"/>
            <a:ext cx="745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49692044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0"/>
            <a:ext cx="810322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86640142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0"/>
            <a:ext cx="683297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56294594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8474853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04030388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-171400"/>
            <a:ext cx="8024386" cy="7029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93745549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-15190"/>
            <a:ext cx="8752216" cy="68563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94504464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90261" y="2897068"/>
            <a:ext cx="414498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END SHOW</a:t>
            </a:r>
            <a:endParaRPr lang="en-US" sz="6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3074637" y="5427221"/>
            <a:ext cx="299473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Seen on </a:t>
            </a:r>
            <a:r>
              <a:rPr lang="en-US" sz="2800" b="1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Bigfun.be</a:t>
            </a:r>
            <a:endParaRPr lang="en-US" sz="2800" b="1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r>
              <a:rPr lang="en-U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Author: Anna</a:t>
            </a:r>
            <a:endParaRPr lang="en-US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5" name="Picture 4" descr="Pijl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2925" y="4949924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slow" advTm="2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14</Words>
  <Application>Microsoft Office PowerPoint</Application>
  <PresentationFormat>On-screen Show (4:3)</PresentationFormat>
  <Paragraphs>5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</dc:creator>
  <cp:lastModifiedBy>Bob</cp:lastModifiedBy>
  <cp:revision>8</cp:revision>
  <dcterms:created xsi:type="dcterms:W3CDTF">2016-07-16T12:03:24Z</dcterms:created>
  <dcterms:modified xsi:type="dcterms:W3CDTF">2016-11-14T11:12:30Z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