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5" r:id="rId2"/>
    <p:sldId id="269" r:id="rId3"/>
    <p:sldId id="312" r:id="rId4"/>
    <p:sldId id="264" r:id="rId5"/>
    <p:sldId id="270" r:id="rId6"/>
    <p:sldId id="267" r:id="rId7"/>
    <p:sldId id="297" r:id="rId8"/>
    <p:sldId id="262" r:id="rId9"/>
    <p:sldId id="259" r:id="rId10"/>
    <p:sldId id="263" r:id="rId11"/>
    <p:sldId id="278" r:id="rId12"/>
    <p:sldId id="327" r:id="rId13"/>
    <p:sldId id="292" r:id="rId14"/>
    <p:sldId id="304" r:id="rId15"/>
    <p:sldId id="329" r:id="rId16"/>
    <p:sldId id="285" r:id="rId17"/>
    <p:sldId id="315" r:id="rId18"/>
    <p:sldId id="274" r:id="rId19"/>
    <p:sldId id="272" r:id="rId20"/>
    <p:sldId id="275" r:id="rId21"/>
    <p:sldId id="268" r:id="rId22"/>
    <p:sldId id="293" r:id="rId23"/>
    <p:sldId id="279" r:id="rId24"/>
    <p:sldId id="288" r:id="rId25"/>
    <p:sldId id="284" r:id="rId26"/>
    <p:sldId id="291" r:id="rId27"/>
    <p:sldId id="294" r:id="rId28"/>
    <p:sldId id="296" r:id="rId29"/>
    <p:sldId id="326" r:id="rId30"/>
    <p:sldId id="313" r:id="rId31"/>
    <p:sldId id="289" r:id="rId32"/>
    <p:sldId id="337" r:id="rId33"/>
    <p:sldId id="307" r:id="rId34"/>
    <p:sldId id="261" r:id="rId35"/>
    <p:sldId id="257" r:id="rId36"/>
    <p:sldId id="273" r:id="rId37"/>
    <p:sldId id="286" r:id="rId38"/>
    <p:sldId id="277" r:id="rId39"/>
    <p:sldId id="266" r:id="rId40"/>
    <p:sldId id="334" r:id="rId41"/>
    <p:sldId id="325" r:id="rId42"/>
    <p:sldId id="328" r:id="rId43"/>
    <p:sldId id="282" r:id="rId44"/>
    <p:sldId id="301" r:id="rId45"/>
    <p:sldId id="309" r:id="rId46"/>
    <p:sldId id="336" r:id="rId47"/>
    <p:sldId id="276" r:id="rId48"/>
    <p:sldId id="281" r:id="rId49"/>
    <p:sldId id="287" r:id="rId50"/>
    <p:sldId id="317" r:id="rId51"/>
    <p:sldId id="321" r:id="rId52"/>
    <p:sldId id="299" r:id="rId53"/>
    <p:sldId id="300" r:id="rId54"/>
    <p:sldId id="256" r:id="rId55"/>
    <p:sldId id="316" r:id="rId56"/>
    <p:sldId id="319" r:id="rId57"/>
    <p:sldId id="298" r:id="rId58"/>
    <p:sldId id="320" r:id="rId59"/>
    <p:sldId id="324" r:id="rId60"/>
    <p:sldId id="322" r:id="rId61"/>
    <p:sldId id="323" r:id="rId62"/>
    <p:sldId id="280" r:id="rId63"/>
    <p:sldId id="306" r:id="rId64"/>
    <p:sldId id="330" r:id="rId65"/>
    <p:sldId id="258" r:id="rId66"/>
    <p:sldId id="303" r:id="rId67"/>
    <p:sldId id="308" r:id="rId68"/>
    <p:sldId id="331" r:id="rId69"/>
    <p:sldId id="332" r:id="rId70"/>
    <p:sldId id="290" r:id="rId71"/>
    <p:sldId id="265" r:id="rId7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jR80uFWbA/Cg4u+hAb8OQ==" hashData="jd/H2EzjFk/FHNFImS9ijiPUxb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7DA16-6E56-4493-A3EF-748A7C58D7F6}" type="datetimeFigureOut">
              <a:rPr lang="hu-HU" smtClean="0"/>
              <a:pPr/>
              <a:t>2012.03.31.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11F3B-8EAB-4F89-978C-21A2F3EB34F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7DA16-6E56-4493-A3EF-748A7C58D7F6}" type="datetimeFigureOut">
              <a:rPr lang="hu-HU" smtClean="0"/>
              <a:pPr/>
              <a:t>2012.03.31.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11F3B-8EAB-4F89-978C-21A2F3EB34F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7DA16-6E56-4493-A3EF-748A7C58D7F6}" type="datetimeFigureOut">
              <a:rPr lang="hu-HU" smtClean="0"/>
              <a:pPr/>
              <a:t>2012.03.31.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11F3B-8EAB-4F89-978C-21A2F3EB34F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7DA16-6E56-4493-A3EF-748A7C58D7F6}" type="datetimeFigureOut">
              <a:rPr lang="hu-HU" smtClean="0"/>
              <a:pPr/>
              <a:t>2012.03.31.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11F3B-8EAB-4F89-978C-21A2F3EB34F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7DA16-6E56-4493-A3EF-748A7C58D7F6}" type="datetimeFigureOut">
              <a:rPr lang="hu-HU" smtClean="0"/>
              <a:pPr/>
              <a:t>2012.03.31.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11F3B-8EAB-4F89-978C-21A2F3EB34F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7DA16-6E56-4493-A3EF-748A7C58D7F6}" type="datetimeFigureOut">
              <a:rPr lang="hu-HU" smtClean="0"/>
              <a:pPr/>
              <a:t>2012.03.31.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11F3B-8EAB-4F89-978C-21A2F3EB34F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7DA16-6E56-4493-A3EF-748A7C58D7F6}" type="datetimeFigureOut">
              <a:rPr lang="hu-HU" smtClean="0"/>
              <a:pPr/>
              <a:t>2012.03.31.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11F3B-8EAB-4F89-978C-21A2F3EB34F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7DA16-6E56-4493-A3EF-748A7C58D7F6}" type="datetimeFigureOut">
              <a:rPr lang="hu-HU" smtClean="0"/>
              <a:pPr/>
              <a:t>2012.03.31.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11F3B-8EAB-4F89-978C-21A2F3EB34F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7DA16-6E56-4493-A3EF-748A7C58D7F6}" type="datetimeFigureOut">
              <a:rPr lang="hu-HU" smtClean="0"/>
              <a:pPr/>
              <a:t>2012.03.31.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11F3B-8EAB-4F89-978C-21A2F3EB34F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7DA16-6E56-4493-A3EF-748A7C58D7F6}" type="datetimeFigureOut">
              <a:rPr lang="hu-HU" smtClean="0"/>
              <a:pPr/>
              <a:t>2012.03.31.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11F3B-8EAB-4F89-978C-21A2F3EB34F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7DA16-6E56-4493-A3EF-748A7C58D7F6}" type="datetimeFigureOut">
              <a:rPr lang="hu-HU" smtClean="0"/>
              <a:pPr/>
              <a:t>2012.03.31.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11F3B-8EAB-4F89-978C-21A2F3EB34F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7DA16-6E56-4493-A3EF-748A7C58D7F6}" type="datetimeFigureOut">
              <a:rPr lang="hu-HU" smtClean="0"/>
              <a:pPr/>
              <a:t>2012.03.31.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011F3B-8EAB-4F89-978C-21A2F3EB34F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hyperlink" Target="http://judystravels.blogspot.com/" TargetMode="External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3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Kép 2" descr="1233630072_40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971600" y="260648"/>
            <a:ext cx="542925" cy="866775"/>
          </a:xfrm>
          <a:prstGeom prst="rect">
            <a:avLst/>
          </a:prstGeom>
        </p:spPr>
      </p:pic>
      <p:pic>
        <p:nvPicPr>
          <p:cNvPr id="5" name="Kép 4" descr="1233630038_49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1907704" y="260648"/>
            <a:ext cx="628650" cy="876300"/>
          </a:xfrm>
          <a:prstGeom prst="rect">
            <a:avLst/>
          </a:prstGeom>
        </p:spPr>
      </p:pic>
      <p:pic>
        <p:nvPicPr>
          <p:cNvPr id="6" name="Kép 5" descr="1233630068_30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2915816" y="260648"/>
            <a:ext cx="561975" cy="866775"/>
          </a:xfrm>
          <a:prstGeom prst="rect">
            <a:avLst/>
          </a:prstGeom>
        </p:spPr>
      </p:pic>
      <p:pic>
        <p:nvPicPr>
          <p:cNvPr id="7" name="Kép 6" descr="1233630074_17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3779912" y="260648"/>
            <a:ext cx="657225" cy="866775"/>
          </a:xfrm>
          <a:prstGeom prst="rect">
            <a:avLst/>
          </a:prstGeom>
        </p:spPr>
      </p:pic>
      <p:pic>
        <p:nvPicPr>
          <p:cNvPr id="8" name="Kép 7" descr="1233630047_48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4860032" y="260648"/>
            <a:ext cx="542925" cy="866775"/>
          </a:xfrm>
          <a:prstGeom prst="rect">
            <a:avLst/>
          </a:prstGeom>
        </p:spPr>
      </p:pic>
      <p:pic>
        <p:nvPicPr>
          <p:cNvPr id="9" name="Kép 8" descr="1233630066_00.gif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5652120" y="260648"/>
            <a:ext cx="561975" cy="866775"/>
          </a:xfrm>
          <a:prstGeom prst="rect">
            <a:avLst/>
          </a:prstGeom>
        </p:spPr>
      </p:pic>
      <p:pic>
        <p:nvPicPr>
          <p:cNvPr id="10" name="Kép 9" descr="1233630041_95.gif"/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6660232" y="260648"/>
            <a:ext cx="466725" cy="885825"/>
          </a:xfrm>
          <a:prstGeom prst="rect">
            <a:avLst/>
          </a:prstGeom>
        </p:spPr>
      </p:pic>
      <p:pic>
        <p:nvPicPr>
          <p:cNvPr id="11" name="Kép 10" descr="1233630039_88.gif"/>
          <p:cNvPicPr>
            <a:picLocks noChangeAspect="1"/>
          </p:cNvPicPr>
          <p:nvPr/>
        </p:nvPicPr>
        <p:blipFill>
          <a:blip r:embed="rId11" cstate="print">
            <a:lum contrast="20000"/>
          </a:blip>
          <a:stretch>
            <a:fillRect/>
          </a:stretch>
        </p:blipFill>
        <p:spPr>
          <a:xfrm>
            <a:off x="7403926" y="260648"/>
            <a:ext cx="552450" cy="866775"/>
          </a:xfrm>
          <a:prstGeom prst="rect">
            <a:avLst/>
          </a:prstGeom>
        </p:spPr>
      </p:pic>
      <p:pic>
        <p:nvPicPr>
          <p:cNvPr id="12" name="Kép 11" descr="1233630053_38.gif"/>
          <p:cNvPicPr>
            <a:picLocks noChangeAspect="1"/>
          </p:cNvPicPr>
          <p:nvPr/>
        </p:nvPicPr>
        <p:blipFill>
          <a:blip r:embed="rId12" cstate="print">
            <a:lum contrast="20000"/>
          </a:blip>
          <a:stretch>
            <a:fillRect/>
          </a:stretch>
        </p:blipFill>
        <p:spPr>
          <a:xfrm rot="-180000">
            <a:off x="5004048" y="5270529"/>
            <a:ext cx="533400" cy="606743"/>
          </a:xfrm>
          <a:prstGeom prst="rect">
            <a:avLst/>
          </a:prstGeom>
        </p:spPr>
      </p:pic>
      <p:pic>
        <p:nvPicPr>
          <p:cNvPr id="13" name="Kép 12" descr="1233630030_64.gif"/>
          <p:cNvPicPr>
            <a:picLocks noChangeAspect="1"/>
          </p:cNvPicPr>
          <p:nvPr/>
        </p:nvPicPr>
        <p:blipFill>
          <a:blip r:embed="rId13" cstate="print">
            <a:lum contrast="20000"/>
          </a:blip>
          <a:stretch>
            <a:fillRect/>
          </a:stretch>
        </p:blipFill>
        <p:spPr>
          <a:xfrm rot="-120000">
            <a:off x="5652120" y="5229200"/>
            <a:ext cx="426720" cy="606743"/>
          </a:xfrm>
          <a:prstGeom prst="rect">
            <a:avLst/>
          </a:prstGeom>
        </p:spPr>
      </p:pic>
      <p:pic>
        <p:nvPicPr>
          <p:cNvPr id="15" name="Kép 14" descr="1233630049_55.gif"/>
          <p:cNvPicPr>
            <a:picLocks noChangeAspect="1"/>
          </p:cNvPicPr>
          <p:nvPr/>
        </p:nvPicPr>
        <p:blipFill>
          <a:blip r:embed="rId14" cstate="print">
            <a:lum contrast="20000"/>
          </a:blip>
          <a:stretch>
            <a:fillRect/>
          </a:stretch>
        </p:blipFill>
        <p:spPr>
          <a:xfrm rot="-180000">
            <a:off x="6892245" y="5176538"/>
            <a:ext cx="346710" cy="620078"/>
          </a:xfrm>
          <a:prstGeom prst="rect">
            <a:avLst/>
          </a:prstGeom>
        </p:spPr>
      </p:pic>
      <p:pic>
        <p:nvPicPr>
          <p:cNvPr id="18" name="Kép 17" descr="1233630034_74.gif"/>
          <p:cNvPicPr>
            <a:picLocks noChangeAspect="1"/>
          </p:cNvPicPr>
          <p:nvPr/>
        </p:nvPicPr>
        <p:blipFill>
          <a:blip r:embed="rId15" cstate="print">
            <a:lum contrast="20000"/>
          </a:blip>
          <a:stretch>
            <a:fillRect/>
          </a:stretch>
        </p:blipFill>
        <p:spPr>
          <a:xfrm rot="-180000">
            <a:off x="7323908" y="5178016"/>
            <a:ext cx="598696" cy="612000"/>
          </a:xfrm>
          <a:prstGeom prst="rect">
            <a:avLst/>
          </a:prstGeom>
        </p:spPr>
      </p:pic>
      <p:pic>
        <p:nvPicPr>
          <p:cNvPr id="19" name="Kép 18" descr="1233630039_88.gif"/>
          <p:cNvPicPr>
            <a:picLocks noChangeAspect="1"/>
          </p:cNvPicPr>
          <p:nvPr/>
        </p:nvPicPr>
        <p:blipFill>
          <a:blip r:embed="rId11" cstate="print">
            <a:lum contrast="20000"/>
          </a:blip>
          <a:stretch>
            <a:fillRect/>
          </a:stretch>
        </p:blipFill>
        <p:spPr>
          <a:xfrm rot="-180000">
            <a:off x="6372200" y="5188817"/>
            <a:ext cx="386715" cy="606743"/>
          </a:xfrm>
          <a:prstGeom prst="rect">
            <a:avLst/>
          </a:prstGeom>
        </p:spPr>
      </p:pic>
      <p:pic>
        <p:nvPicPr>
          <p:cNvPr id="20" name="Kép 19" descr="1233630050_36.gif"/>
          <p:cNvPicPr>
            <a:picLocks noChangeAspect="1"/>
          </p:cNvPicPr>
          <p:nvPr/>
        </p:nvPicPr>
        <p:blipFill>
          <a:blip r:embed="rId16" cstate="print">
            <a:lum contrast="20000"/>
          </a:blip>
          <a:stretch>
            <a:fillRect/>
          </a:stretch>
        </p:blipFill>
        <p:spPr>
          <a:xfrm rot="-240000">
            <a:off x="7999518" y="5122726"/>
            <a:ext cx="440055" cy="613410"/>
          </a:xfrm>
          <a:prstGeom prst="rect">
            <a:avLst/>
          </a:prstGeom>
        </p:spPr>
      </p:pic>
    </p:spTree>
  </p:cSld>
  <p:clrMapOvr>
    <a:masterClrMapping/>
  </p:clrMapOvr>
  <p:transition spd="slow" advTm="6000">
    <p:wheel spokes="2"/>
    <p:sndAc>
      <p:stSnd>
        <p:snd r:embed="rId2" name="Brahms - Magyar táncok, No. 5.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i-var-budapest-magyarorsza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gyarorszag-budapest-budai-va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-budai-va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i-var-budapest-magyarorszag-budai-va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384" b="2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i-va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sti-fenyek-duna-budapest-magyarorsza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605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616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9363.jpg"/>
          <p:cNvPicPr>
            <a:picLocks noChangeAspect="1"/>
          </p:cNvPicPr>
          <p:nvPr/>
        </p:nvPicPr>
        <p:blipFill>
          <a:blip r:embed="rId2" cstate="print"/>
          <a:srcRect b="184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halaszbastyarol-a-parlament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rszaghaz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var-latkepe-a-parlamenttol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zent-istvan-szobor-a-varba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siklo-a-varhoz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gyarorszag-budapest-budavari-siklo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budai-var-magdolna-templom-romja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assisi-sztferenc-szobr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corvin-ter-legszebb-haza-buda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i-var-anyakonyvi-hivatal-kapualj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var-tarnok-utc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96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laktanya-utc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szalag-utcai-ablakok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sandor-palota-osszel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96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varbeli-setan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vari-etterem-kerthelyiseg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gy-kis-utca-a-budai-varba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s-teutanus--gellert-hegy-budapes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gyarorszag-budapest-budai-varnegyed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szobor-a-varban-a-tarnok-utcaba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arban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363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8028384" y="6669360"/>
            <a:ext cx="1115616" cy="188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57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buda-foter-esernyos-holgye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3000">
    <p:wheel spokes="2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szabadsag-hid-felujitas-utan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rcRect b="25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  <p:sndAc>
      <p:stSnd>
        <p:snd r:embed="rId2" name="Brahms - Magyar táncok Nr 1.wav"/>
      </p:stSnd>
    </p:sndAc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este-erzsebet-hid.jpg"/>
          <p:cNvPicPr>
            <a:picLocks noChangeAspect="1"/>
          </p:cNvPicPr>
          <p:nvPr/>
        </p:nvPicPr>
        <p:blipFill>
          <a:blip r:embed="rId2" cstate="print"/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-felujitott-margit-hid-budapes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enelo-kut-a-margit-szigeten-budapes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rgit-sziget-budapes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lament-budapest-magyarorszag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parlamen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5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oronazasi-ekszerek-budapest-magyarorszag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5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unaparti-latkep-a-parlamente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5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erzsebet-te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palyaudva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szabadsag-ter-okos-szokokutj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gyarorszag-budapest-gresham-palot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gyarorszag-budapest-pesti-vigad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215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gyarorszag-budapest-dohany-utcai-zsinagog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gyarorszag-budapest-hosok-tere-angyal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sok-tere-budapest-magyarorsza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gyarorszag-budapest-magyar-llami-operahaz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gyarorszag-budapest-szent-istvan-bazilika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84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gyarorszag-budapest-szent-istvan-bazili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gyarorszag-budapest-szent-istvan-bazilika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llatkerti-elefanthaz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zepmuveszeti-muzeum-budapes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113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erengo-varosliget-budapes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ajdahunyad-vara-budapest-magyarorsza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ajdahunyad-vara-varosliget-budapes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vajdahunyad-var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-duna-latkepe-budapest-magyarorsza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3419872" y="3645024"/>
            <a:ext cx="133722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3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5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Judy</a:t>
            </a:r>
            <a:endParaRPr lang="hu-HU" sz="3600" b="1" cap="none" spc="0" dirty="0">
              <a:ln w="18000">
                <a:noFill/>
                <a:prstDash val="solid"/>
                <a:miter lim="800000"/>
              </a:ln>
              <a:solidFill>
                <a:srgbClr val="FF5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2691524" y="116632"/>
            <a:ext cx="3760965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5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hlinkClick r:id="rId3"/>
              </a:rPr>
              <a:t>http://judystravels.blogspot.com/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rgbClr val="FF5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1382676" y="908720"/>
            <a:ext cx="637866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000" b="1" dirty="0" smtClean="0">
                <a:ln w="18000">
                  <a:noFill/>
                  <a:prstDash val="solid"/>
                  <a:miter lim="800000"/>
                </a:ln>
                <a:solidFill>
                  <a:srgbClr val="FF5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Music: Brahms – Hungarian Dances No.5, No.1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FF5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slow" advTm="6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14</Words>
  <Application>Microsoft Office PowerPoint</Application>
  <PresentationFormat>Diavetítés a képernyőre (4:3 oldalarány)</PresentationFormat>
  <Paragraphs>3</Paragraphs>
  <Slides>71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71</vt:i4>
      </vt:variant>
    </vt:vector>
  </HeadingPairs>
  <TitlesOfParts>
    <vt:vector size="72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  <vt:lpstr>58. dia</vt:lpstr>
      <vt:lpstr>59. dia</vt:lpstr>
      <vt:lpstr>60. dia</vt:lpstr>
      <vt:lpstr>61. dia</vt:lpstr>
      <vt:lpstr>62. dia</vt:lpstr>
      <vt:lpstr>63. dia</vt:lpstr>
      <vt:lpstr>64. dia</vt:lpstr>
      <vt:lpstr>65. dia</vt:lpstr>
      <vt:lpstr>66. dia</vt:lpstr>
      <vt:lpstr>67. dia</vt:lpstr>
      <vt:lpstr>68. dia</vt:lpstr>
      <vt:lpstr>69. dia</vt:lpstr>
      <vt:lpstr>70. dia</vt:lpstr>
      <vt:lpstr>71.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28</cp:revision>
  <dcterms:created xsi:type="dcterms:W3CDTF">2012-03-26T06:12:44Z</dcterms:created>
  <dcterms:modified xsi:type="dcterms:W3CDTF">2012-03-31T07:02:49Z</dcterms:modified>
</cp:coreProperties>
</file>