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309" r:id="rId24"/>
    <p:sldId id="310" r:id="rId25"/>
    <p:sldId id="311" r:id="rId26"/>
    <p:sldId id="312" r:id="rId27"/>
    <p:sldId id="279" r:id="rId28"/>
    <p:sldId id="280" r:id="rId29"/>
    <p:sldId id="314" r:id="rId30"/>
    <p:sldId id="313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315" r:id="rId40"/>
    <p:sldId id="290" r:id="rId41"/>
    <p:sldId id="291" r:id="rId42"/>
    <p:sldId id="307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8" r:id="rId59"/>
  </p:sldIdLst>
  <p:sldSz cx="9144000" cy="5715000" type="screen16x1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9" d="100"/>
          <a:sy n="129" d="100"/>
        </p:scale>
        <p:origin x="-318" y="-7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9BA37-E7AD-41C5-B97D-FFC3CE80F3E6}" type="datetimeFigureOut">
              <a:rPr lang="de-DE" smtClean="0"/>
              <a:pPr/>
              <a:t>02.05.2015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A6D4-4A4A-4FC5-9F37-8D243C03D4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9BA37-E7AD-41C5-B97D-FFC3CE80F3E6}" type="datetimeFigureOut">
              <a:rPr lang="de-DE" smtClean="0"/>
              <a:pPr/>
              <a:t>02.05.2015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A6D4-4A4A-4FC5-9F37-8D243C03D4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9BA37-E7AD-41C5-B97D-FFC3CE80F3E6}" type="datetimeFigureOut">
              <a:rPr lang="de-DE" smtClean="0"/>
              <a:pPr/>
              <a:t>02.05.2015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A6D4-4A4A-4FC5-9F37-8D243C03D4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9BA37-E7AD-41C5-B97D-FFC3CE80F3E6}" type="datetimeFigureOut">
              <a:rPr lang="de-DE" smtClean="0"/>
              <a:pPr/>
              <a:t>02.05.2015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A6D4-4A4A-4FC5-9F37-8D243C03D4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9BA37-E7AD-41C5-B97D-FFC3CE80F3E6}" type="datetimeFigureOut">
              <a:rPr lang="de-DE" smtClean="0"/>
              <a:pPr/>
              <a:t>02.05.2015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A6D4-4A4A-4FC5-9F37-8D243C03D4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9BA37-E7AD-41C5-B97D-FFC3CE80F3E6}" type="datetimeFigureOut">
              <a:rPr lang="de-DE" smtClean="0"/>
              <a:pPr/>
              <a:t>02.05.2015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A6D4-4A4A-4FC5-9F37-8D243C03D4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9BA37-E7AD-41C5-B97D-FFC3CE80F3E6}" type="datetimeFigureOut">
              <a:rPr lang="de-DE" smtClean="0"/>
              <a:pPr/>
              <a:t>02.05.2015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A6D4-4A4A-4FC5-9F37-8D243C03D4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9BA37-E7AD-41C5-B97D-FFC3CE80F3E6}" type="datetimeFigureOut">
              <a:rPr lang="de-DE" smtClean="0"/>
              <a:pPr/>
              <a:t>02.05.2015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A6D4-4A4A-4FC5-9F37-8D243C03D4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9BA37-E7AD-41C5-B97D-FFC3CE80F3E6}" type="datetimeFigureOut">
              <a:rPr lang="de-DE" smtClean="0"/>
              <a:pPr/>
              <a:t>02.05.2015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A6D4-4A4A-4FC5-9F37-8D243C03D4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9BA37-E7AD-41C5-B97D-FFC3CE80F3E6}" type="datetimeFigureOut">
              <a:rPr lang="de-DE" smtClean="0"/>
              <a:pPr/>
              <a:t>02.05.2015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A6D4-4A4A-4FC5-9F37-8D243C03D4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9BA37-E7AD-41C5-B97D-FFC3CE80F3E6}" type="datetimeFigureOut">
              <a:rPr lang="de-DE" smtClean="0"/>
              <a:pPr/>
              <a:t>02.05.2015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A6D4-4A4A-4FC5-9F37-8D243C03D4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9BA37-E7AD-41C5-B97D-FFC3CE80F3E6}" type="datetimeFigureOut">
              <a:rPr lang="de-DE" smtClean="0"/>
              <a:pPr/>
              <a:t>02.05.2015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EA6D4-4A4A-4FC5-9F37-8D243C03D48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K1024_K1024_K1600_CIMG2614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2627784" y="4513684"/>
            <a:ext cx="39388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b="1" dirty="0" smtClean="0">
                <a:solidFill>
                  <a:srgbClr val="FF0000"/>
                </a:solidFill>
                <a:latin typeface="AR BERKLEY" pitchFamily="2" charset="0"/>
              </a:rPr>
              <a:t>Bilder aus der Schweiz</a:t>
            </a:r>
            <a:endParaRPr lang="de-DE" sz="3200" b="1" dirty="0">
              <a:solidFill>
                <a:srgbClr val="FF0000"/>
              </a:solidFill>
              <a:latin typeface="AR BERKLEY" pitchFamily="2" charset="0"/>
            </a:endParaRPr>
          </a:p>
        </p:txBody>
      </p:sp>
      <p:pic>
        <p:nvPicPr>
          <p:cNvPr id="5" name="ich zeig dir die Berge- Instr..wav">
            <a:hlinkClick r:id="" action="ppaction://media"/>
          </p:cNvPr>
          <p:cNvPicPr>
            <a:picLocks noRot="1" noChangeAspect="1"/>
          </p:cNvPicPr>
          <p:nvPr>
            <a:wavAudioFile r:embed="rId1" name="ich zeig dir die Berge- Instr..wav"/>
          </p:nvPr>
        </p:nvPicPr>
        <p:blipFill>
          <a:blip r:embed="rId4" cstate="print"/>
          <a:stretch>
            <a:fillRect/>
          </a:stretch>
        </p:blipFill>
        <p:spPr>
          <a:xfrm>
            <a:off x="8532440" y="5233764"/>
            <a:ext cx="304800" cy="304800"/>
          </a:xfrm>
          <a:prstGeom prst="rect">
            <a:avLst/>
          </a:prstGeom>
        </p:spPr>
      </p:pic>
      <p:pic>
        <p:nvPicPr>
          <p:cNvPr id="6" name="Grafik 5" descr="schweiz_000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60232" y="4585692"/>
            <a:ext cx="714375" cy="476250"/>
          </a:xfrm>
          <a:prstGeom prst="rect">
            <a:avLst/>
          </a:prstGeom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5">
                <p:cTn id="1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Folie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3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randomBa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Grafik 2" descr="Folie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split orient="vert" dir="in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plu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wheel spokes="2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13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1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randomBa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1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K1024_K1600_CIMG25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K1600_CIMG232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plus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K1024_K1600_CIMG24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K1600_CIMG23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randomBar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wheel spokes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K1024_K1600_CIMG27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K1600_CIMG25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randomBar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P\Desktop\Schweiz\Folie27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2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3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wheel spokes="3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K1024_K1600_CIMG28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strips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circl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diamond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plus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4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blinds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45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46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48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49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Folie50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K1600_CIMG2689.JPG"/>
          <p:cNvPicPr>
            <a:picLocks noChangeAspect="1"/>
          </p:cNvPicPr>
          <p:nvPr/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683568" y="985292"/>
            <a:ext cx="9076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 BERKLEY" pitchFamily="2" charset="0"/>
              </a:rPr>
              <a:t>Ende</a:t>
            </a:r>
            <a:endParaRPr lang="de-DE" sz="3200" dirty="0">
              <a:solidFill>
                <a:schemeClr val="tx2">
                  <a:lumMod val="60000"/>
                  <a:lumOff val="40000"/>
                </a:schemeClr>
              </a:solidFill>
              <a:latin typeface="AR BERKLEY" pitchFamily="2" charset="0"/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7596336" y="4873724"/>
            <a:ext cx="12698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 BERKLEY" pitchFamily="2" charset="0"/>
              </a:rPr>
              <a:t>Gruß, Rolf</a:t>
            </a:r>
            <a:endParaRPr lang="de-DE" dirty="0">
              <a:solidFill>
                <a:schemeClr val="tx2">
                  <a:lumMod val="60000"/>
                  <a:lumOff val="40000"/>
                </a:schemeClr>
              </a:solidFill>
              <a:latin typeface="AR BERKLEY" pitchFamily="2" charset="0"/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4427984" y="5068669"/>
            <a:ext cx="1545616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50" b="1" dirty="0" smtClean="0">
                <a:solidFill>
                  <a:srgbClr val="00B0F0"/>
                </a:solidFill>
                <a:latin typeface="AR BERKLEY" pitchFamily="2" charset="0"/>
              </a:rPr>
              <a:t>Musik: Manfred Gärtner</a:t>
            </a:r>
          </a:p>
          <a:p>
            <a:r>
              <a:rPr lang="de-DE" sz="1050" b="1" dirty="0" smtClean="0">
                <a:solidFill>
                  <a:srgbClr val="00B0F0"/>
                </a:solidFill>
                <a:latin typeface="AR BERKLEY" pitchFamily="2" charset="0"/>
              </a:rPr>
              <a:t>Bilder : Rolf</a:t>
            </a:r>
            <a:endParaRPr lang="de-DE" sz="1050" b="1" dirty="0" smtClean="0">
              <a:solidFill>
                <a:srgbClr val="00B0F0"/>
              </a:solidFill>
              <a:latin typeface="AR BERKLEY" pitchFamily="2" charset="0"/>
            </a:endParaRPr>
          </a:p>
          <a:p>
            <a:endParaRPr lang="de-DE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Microsoft Office PowerPoint</Application>
  <PresentationFormat>Bildschirmpräsentation (16:10)</PresentationFormat>
  <Paragraphs>5</Paragraphs>
  <Slides>58</Slides>
  <Notes>0</Notes>
  <HiddenSlides>0</HiddenSlides>
  <MMClips>1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58</vt:i4>
      </vt:variant>
    </vt:vector>
  </HeadingPairs>
  <TitlesOfParts>
    <vt:vector size="59" baseType="lpstr">
      <vt:lpstr>Larissa-Design</vt:lpstr>
      <vt:lpstr>Folie 1</vt:lpstr>
      <vt:lpstr>Folie 2</vt:lpstr>
      <vt:lpstr>Folie 3</vt:lpstr>
      <vt:lpstr>Folie 4</vt:lpstr>
      <vt:lpstr>Folie 5</vt:lpstr>
      <vt:lpstr>Folie 6</vt:lpstr>
      <vt:lpstr>Folie 7</vt:lpstr>
      <vt:lpstr>Folie 8</vt:lpstr>
      <vt:lpstr>Folie 9</vt:lpstr>
      <vt:lpstr>Folie 10</vt:lpstr>
      <vt:lpstr>Folie 11</vt:lpstr>
      <vt:lpstr>Folie 12</vt:lpstr>
      <vt:lpstr>Folie 13</vt:lpstr>
      <vt:lpstr>Folie 14</vt:lpstr>
      <vt:lpstr>Folie 15</vt:lpstr>
      <vt:lpstr>Folie 16</vt:lpstr>
      <vt:lpstr>Folie 17</vt:lpstr>
      <vt:lpstr>Folie 18</vt:lpstr>
      <vt:lpstr>Folie 19</vt:lpstr>
      <vt:lpstr>Folie 20</vt:lpstr>
      <vt:lpstr>Folie 21</vt:lpstr>
      <vt:lpstr>Folie 22</vt:lpstr>
      <vt:lpstr>Folie 23</vt:lpstr>
      <vt:lpstr>Folie 24</vt:lpstr>
      <vt:lpstr>Folie 25</vt:lpstr>
      <vt:lpstr>Folie 26</vt:lpstr>
      <vt:lpstr>Folie 27</vt:lpstr>
      <vt:lpstr>Folie 28</vt:lpstr>
      <vt:lpstr>Folie 29</vt:lpstr>
      <vt:lpstr>Folie 30</vt:lpstr>
      <vt:lpstr>Folie 31</vt:lpstr>
      <vt:lpstr>Folie 32</vt:lpstr>
      <vt:lpstr>Folie 33</vt:lpstr>
      <vt:lpstr>Folie 34</vt:lpstr>
      <vt:lpstr>Folie 35</vt:lpstr>
      <vt:lpstr>Folie 36</vt:lpstr>
      <vt:lpstr>Folie 37</vt:lpstr>
      <vt:lpstr>Folie 38</vt:lpstr>
      <vt:lpstr>Folie 39</vt:lpstr>
      <vt:lpstr>Folie 40</vt:lpstr>
      <vt:lpstr>Folie 41</vt:lpstr>
      <vt:lpstr>Folie 42</vt:lpstr>
      <vt:lpstr>Folie 43</vt:lpstr>
      <vt:lpstr>Folie 44</vt:lpstr>
      <vt:lpstr>Folie 45</vt:lpstr>
      <vt:lpstr>Folie 46</vt:lpstr>
      <vt:lpstr>Folie 47</vt:lpstr>
      <vt:lpstr>Folie 48</vt:lpstr>
      <vt:lpstr>Folie 49</vt:lpstr>
      <vt:lpstr>Folie 50</vt:lpstr>
      <vt:lpstr>Folie 51</vt:lpstr>
      <vt:lpstr>Folie 52</vt:lpstr>
      <vt:lpstr>Folie 53</vt:lpstr>
      <vt:lpstr>Folie 54</vt:lpstr>
      <vt:lpstr>Folie 55</vt:lpstr>
      <vt:lpstr>Folie 56</vt:lpstr>
      <vt:lpstr>Folie 57</vt:lpstr>
      <vt:lpstr>Folie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HP</dc:creator>
  <cp:lastModifiedBy>HP</cp:lastModifiedBy>
  <cp:revision>52</cp:revision>
  <dcterms:created xsi:type="dcterms:W3CDTF">2015-04-29T18:25:08Z</dcterms:created>
  <dcterms:modified xsi:type="dcterms:W3CDTF">2015-05-02T13:55:25Z</dcterms:modified>
</cp:coreProperties>
</file>