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30"/>
  </p:notesMasterIdLst>
  <p:sldIdLst>
    <p:sldId id="284" r:id="rId2"/>
    <p:sldId id="257" r:id="rId3"/>
    <p:sldId id="283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2" r:id="rId28"/>
    <p:sldId id="281" r:id="rId29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DXaSmLGw7zPfDTyGLpyTw==" hashData="TjML3TXJ4Ed6oMzHZH2u9/fZX0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72" y="-4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7EDBD3E-6910-4470-B76B-D5A0E638DEDD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77D8F34-5A02-4ADF-9ED5-FE9CDEB0AD8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0E71E-6FD8-443F-96C1-B5361A0DC3D8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CAA11-0334-4918-B955-956FA1868D1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9FFAF-82D6-4DDC-83C4-4DC4D0CEB6C5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DA75A-0F18-42C0-A4E8-A9F095E1302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8D350-442B-4C47-9A1B-7480095492F3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78B9E-C18C-4CD6-B1BF-A27F6E79078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6379F-30F1-4207-9C8A-6458921A79DB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C8EC3-1164-49A5-AAC5-6D2515AA7A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2B8A5-EA38-4713-A008-97491C4FD562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BE367-C792-4C7C-9203-41D27589C59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F7078-5382-45F3-822C-C1CA7B5D48BF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3573D-7B1C-4C26-A123-494AE8EA83F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46DB2-C187-467A-8438-D21337AA0FBB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633E2-2C65-4C32-B2A0-703DAE1F4B0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70669-A9C2-4FF3-BAF2-0D5F1E577C09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627FE-E779-480E-A63B-F16AF61713A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5542E-23DF-4F96-A88F-FE997EC8E14E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D1070-80DB-4B6A-B2AA-8B65DF89C7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EEE43-3EF6-4F5C-99F0-E071518C07A2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5C4B2-FC02-4CC9-A85A-142C0BF079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09FFC-5E95-43C1-8937-C2B17BA59404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20AAB-3504-4B81-841F-DA632B08CE8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118610-136B-42B1-99DA-974B06295765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F18189-03BE-4C03-B16F-94B4DC5FC12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slow" advTm="6000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4000" cy="514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re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>
                <a:solidFill>
                  <a:srgbClr val="0070C0"/>
                </a:solidFill>
                <a:latin typeface="Goudy Stout" panose="0202090407030B020401" pitchFamily="18" charset="0"/>
              </a:rPr>
              <a:t>L’océan en colère .</a:t>
            </a:r>
            <a:endParaRPr lang="fr-FR" dirty="0">
              <a:solidFill>
                <a:srgbClr val="0070C0"/>
              </a:solidFill>
              <a:latin typeface="Goudy Stout" panose="0202090407030B020401" pitchFamily="18" charset="0"/>
            </a:endParaRPr>
          </a:p>
        </p:txBody>
      </p:sp>
      <p:pic>
        <p:nvPicPr>
          <p:cNvPr id="14339" name="Imag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4025" y="2071688"/>
            <a:ext cx="825500" cy="73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  <p:sndAc>
      <p:stSnd>
        <p:snd r:embed="rId2" name="09 Natasha St-Pier, Gregoire - La tempe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6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75"/>
            <a:ext cx="9144000" cy="528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638"/>
            <a:ext cx="9144000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63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-9525"/>
            <a:ext cx="9180513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4925"/>
            <a:ext cx="9144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8"/>
            <a:ext cx="9144000" cy="5172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-92075"/>
            <a:ext cx="9180513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75"/>
            <a:ext cx="9144000" cy="517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2075"/>
            <a:ext cx="9144000" cy="523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00888" y="4516438"/>
            <a:ext cx="1968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6804025" y="123825"/>
            <a:ext cx="1944688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8000">
                <a:solidFill>
                  <a:srgbClr val="FFC000"/>
                </a:solidFill>
                <a:latin typeface="Castellar" pitchFamily="18" charset="0"/>
              </a:rPr>
              <a:t>@+</a:t>
            </a:r>
          </a:p>
        </p:txBody>
      </p:sp>
      <p:sp>
        <p:nvSpPr>
          <p:cNvPr id="41988" name="ZoneTexte 4"/>
          <p:cNvSpPr txBox="1">
            <a:spLocks noChangeArrowheads="1"/>
          </p:cNvSpPr>
          <p:nvPr/>
        </p:nvSpPr>
        <p:spPr bwMode="auto">
          <a:xfrm>
            <a:off x="107950" y="0"/>
            <a:ext cx="56165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Calibri" pitchFamily="34" charset="0"/>
              </a:rPr>
              <a:t>Musique: Natascha st Pier  . Grégoire .la tempête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L’océan en colè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L’océan en colère</Template>
  <TotalTime>1</TotalTime>
  <Words>10</Words>
  <Application>Microsoft Office PowerPoint</Application>
  <PresentationFormat>Affichage à l'écran (16:9)</PresentationFormat>
  <Paragraphs>3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Calibri</vt:lpstr>
      <vt:lpstr>Arial</vt:lpstr>
      <vt:lpstr>Goudy Stout</vt:lpstr>
      <vt:lpstr>Castellar</vt:lpstr>
      <vt:lpstr>L’océan en colère</vt:lpstr>
      <vt:lpstr>L’océan en colère .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L’océan en colère .</dc:title>
  <dc:creator/>
  <cp:lastModifiedBy/>
  <cp:revision>2</cp:revision>
  <dcterms:created xsi:type="dcterms:W3CDTF">2016-02-14T10:28:58Z</dcterms:created>
  <dcterms:modified xsi:type="dcterms:W3CDTF">2016-12-08T08:10:29Z</dcterms:modified>
</cp:coreProperties>
</file>