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5" r:id="rId28"/>
    <p:sldId id="283" r:id="rId2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rLg045vOOLjuCuqr5EGTA==" hashData="LWQE/+6TRXsImX2+tjhjunTT+l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99CCFF"/>
    <a:srgbClr val="F57E1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1E3E0-2527-47AE-8D30-DA9CC53D43C5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0CB0C-B0E1-459D-B885-01A9FF9830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CFA71-01E9-4BBB-B766-3A5843517F89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6E3A8-C10E-42B4-954E-898B5351EB4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1156C-0B77-4071-B181-F45D049B6825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3370A-7D35-408D-8C44-F8DE919882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97BFD-CCC9-4AF8-A5EF-D507B2CC7A01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BDD09-7E3F-4C9D-B093-FD8F09E5B5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679FF-97A6-4D26-A337-DA7AB794CDEA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A3F49-9C6A-4D3C-A871-46519929882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D84EB5-4086-4F2C-AEA7-59C207334D02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C3837-95A3-4B4E-93E9-3C0DE85D5A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99331-6703-4D9E-9C40-3BD448D4110D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EE997-E000-47C6-B647-53EE673996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CF5D5-4F72-45D2-8C3F-812829495C6E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1993A-76CB-4599-897B-25346D7D64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1ADF2-6970-4072-BF54-EA2F6548CF40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0C3DE-1DE0-4083-990F-ED2D2668DEE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90A6E-330E-4E93-A769-4D0F04748E02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522DB-9C6A-4134-BB99-98D0E6B2A1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58E04-5DF5-4BBB-AF8B-DB385ACA49F0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B9D59-AC1F-431B-A5A7-436FC61F50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8EB5E2-5728-4CA3-BD0D-3B24EFCDCA8B}" type="datetimeFigureOut">
              <a:rPr lang="fr-FR"/>
              <a:pPr>
                <a:defRPr/>
              </a:pPr>
              <a:t>07/12/2016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9CF3EE-6B8A-4232-9F09-EB09A929B4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e 15" descr="mod_article41432171_4f492e564d92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1907704" y="620688"/>
            <a:ext cx="5040560" cy="936104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>
            <a:prstTxWarp prst="textDoubleWave1">
              <a:avLst>
                <a:gd name="adj1" fmla="val 6250"/>
                <a:gd name="adj2" fmla="val -378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dirty="0">
                <a:ln w="28575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Comic Sans MS" pitchFamily="66" charset="0"/>
                <a:cs typeface="+mn-cs"/>
              </a:rPr>
              <a:t>Horoscope</a:t>
            </a:r>
            <a:r>
              <a:rPr lang="fr-FR" sz="4000" dirty="0">
                <a:solidFill>
                  <a:schemeClr val="bg1"/>
                </a:solidFill>
                <a:latin typeface="Comic Sans MS" pitchFamily="66" charset="0"/>
                <a:cs typeface="+mn-cs"/>
              </a:rPr>
              <a:t> </a:t>
            </a:r>
          </a:p>
        </p:txBody>
      </p:sp>
      <p:pic>
        <p:nvPicPr>
          <p:cNvPr id="13315" name="Image 8" descr="!cid_51C5B1EE-B1D9-4941-8A48-B2A25A073085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1412875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Image 9" descr="!cid_51C5B1EE-B1D9-4941-8A48-B2A25A073085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67175" y="2205038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10" descr="!cid_51C5B1EE-B1D9-4941-8A48-B2A25A073085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01013" y="404813"/>
            <a:ext cx="2857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  <p:sndAc>
      <p:stSnd loop="1">
        <p:snd r:embed="rId2" name="Sinfonian 40 de mozart__..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 descr="248610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ZoneTexte 3"/>
          <p:cNvSpPr txBox="1">
            <a:spLocks noChangeArrowheads="1"/>
          </p:cNvSpPr>
          <p:nvPr/>
        </p:nvSpPr>
        <p:spPr bwMode="auto">
          <a:xfrm>
            <a:off x="4572000" y="1268413"/>
            <a:ext cx="41767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latin typeface="Comic Sans MS" pitchFamily="66" charset="0"/>
              </a:rPr>
              <a:t>Voyons un peu l’horoscope de la semaine: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076825" y="1989138"/>
            <a:ext cx="2951163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Ne me faites pas croire que vous ne le regardez jamais,</a:t>
            </a:r>
          </a:p>
          <a:p>
            <a:pPr algn="ctr"/>
            <a:r>
              <a:rPr lang="fr-FR" sz="1400">
                <a:latin typeface="Comic Sans MS" pitchFamily="66" charset="0"/>
              </a:rPr>
              <a:t>d’ailleurs je ne vous croirai pas…</a:t>
            </a: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716463" y="3213100"/>
            <a:ext cx="3600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Un petit coup d’œil en cachette, </a:t>
            </a:r>
          </a:p>
          <a:p>
            <a:pPr algn="ctr"/>
            <a:r>
              <a:rPr lang="fr-FR" sz="1400">
                <a:latin typeface="Comic Sans MS" pitchFamily="66" charset="0"/>
              </a:rPr>
              <a:t>juste pour voir !</a:t>
            </a: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4643438" y="4581525"/>
            <a:ext cx="34575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Attention, l’ascendant</a:t>
            </a:r>
          </a:p>
          <a:p>
            <a:pPr algn="ctr"/>
            <a:r>
              <a:rPr lang="fr-FR" sz="1400">
                <a:latin typeface="Comic Sans MS" pitchFamily="66" charset="0"/>
              </a:rPr>
              <a:t>est très important…</a:t>
            </a: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3" descr="verse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250825" y="908050"/>
            <a:ext cx="30257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Verseau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grenouille 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8" descr="374135-1280x80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995738" y="5300663"/>
            <a:ext cx="48974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Dorénavant, je vous conseille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 de fréquenter les piscines,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c’est bon pour la ligne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vos cuisses gagneront en fermeté.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067175" y="4445000"/>
            <a:ext cx="46085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Il vous faut arrêter de sauter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du coq à l’âne, cela est dangereux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au dessus de vos moyens.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1" descr="pois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651500" y="981075"/>
            <a:ext cx="25209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Poissons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 lézard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e 6" descr="414758-1920x1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71550" y="333375"/>
            <a:ext cx="44640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Vous allez connaître le bonheur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sous les traits d’un beau marin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vous pourrez ainsi paressez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sur le pont de son bateau.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16013" y="1268413"/>
            <a:ext cx="4319587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Un gommage de peau serait le bienvenu.</a:t>
            </a:r>
            <a:br>
              <a:rPr lang="fr-FR" sz="1400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charme invisible sera porteur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de bonnes nouvelles.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e 1" descr="Beli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23850" y="3500438"/>
            <a:ext cx="33115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latin typeface="Comic Sans MS" pitchFamily="66" charset="0"/>
              </a:rPr>
              <a:t>Bélier</a:t>
            </a:r>
          </a:p>
          <a:p>
            <a:pPr algn="ctr"/>
            <a:r>
              <a:rPr lang="fr-FR" sz="2000">
                <a:latin typeface="Comic Sans MS" pitchFamily="66" charset="0"/>
              </a:rPr>
              <a:t> ascendant </a:t>
            </a:r>
          </a:p>
          <a:p>
            <a:pPr algn="ctr"/>
            <a:r>
              <a:rPr lang="fr-FR" sz="2000">
                <a:latin typeface="Comic Sans MS" pitchFamily="66" charset="0"/>
              </a:rPr>
              <a:t>cheval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 6" descr="cheval_0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68313" y="2420938"/>
            <a:ext cx="35988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Mais soyez vigilant.</a:t>
            </a:r>
            <a:br>
              <a:rPr lang="fr-FR" sz="1400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Ne foncez pas tête baissée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restez dans l’ombre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pour observer son manège.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3850" y="1700213"/>
            <a:ext cx="36004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port de tête altier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sera remarqué par une personne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qui ensoleillera peut-être votre vie.</a:t>
            </a:r>
            <a:endParaRPr lang="fr-FR" sz="14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e 1" descr="taurea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627313" y="404813"/>
            <a:ext cx="27368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Taureau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singe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9" descr="db4d0bd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356100" y="1412875"/>
            <a:ext cx="44640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Ne désespérez pas,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on a vu parfois rejaillir le feu d’un ancien volcan..</a:t>
            </a:r>
            <a:br>
              <a:rPr lang="fr-FR" sz="1400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Vous connaissez la chanson !</a:t>
            </a:r>
            <a:r>
              <a:rPr lang="fr-FR" sz="1400">
                <a:latin typeface="Comic Sans MS" pitchFamily="66" charset="0"/>
              </a:rPr>
              <a:t> 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716463" y="549275"/>
            <a:ext cx="4032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drame est de ne pouvoir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perdre du poids pour vous glisser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en ronronnant, dans les bras de votre amour.</a:t>
            </a: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1" descr="gemeau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95288" y="620713"/>
            <a:ext cx="21605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Gémeaux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oiseau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e 7" descr="424617_ptica_listya_xoxolok_1680x105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95288" y="3429000"/>
            <a:ext cx="36718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Un conseil :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le noir vous va bien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mais c’est un peu triste.</a:t>
            </a:r>
            <a:br>
              <a:rPr lang="fr-FR" sz="1400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Changez donc de couleur !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50825" y="333375"/>
            <a:ext cx="47529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caractère primesautier peut vous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porter tort dans le travail.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Pourquoi vouloir déménager à chaque printemps?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Apprenez à vous contrôler !</a:t>
            </a:r>
          </a:p>
        </p:txBody>
      </p:sp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1" descr="CANCE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643438" y="692150"/>
            <a:ext cx="41052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Cancer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 horloge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e 5" descr="5af7f9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932363" y="4868863"/>
            <a:ext cx="38163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Ce qui vous empêchera de tourner la tête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vers une personne séduisante 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qui attend son heure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pour compter dans votre vie.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11188" y="908050"/>
            <a:ext cx="38163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Le fait de regarder trop souvent l’heure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est nuisible pour votre santé</a:t>
            </a:r>
            <a:endParaRPr lang="fr-FR" sz="140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e 1" descr="li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443663" y="1484313"/>
            <a:ext cx="20161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latin typeface="Comic Sans MS" pitchFamily="66" charset="0"/>
              </a:rPr>
              <a:t>Lion</a:t>
            </a:r>
          </a:p>
          <a:p>
            <a:pPr algn="ctr"/>
            <a:r>
              <a:rPr lang="fr-FR" sz="2000"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latin typeface="Comic Sans MS" pitchFamily="66" charset="0"/>
              </a:rPr>
              <a:t>rat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 4" descr="Rat_surfeur_humou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987675" y="2276475"/>
            <a:ext cx="5472113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La vie n’est pas une fable.</a:t>
            </a:r>
            <a:br>
              <a:rPr lang="fr-FR" sz="1400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Quelqu’un veut vous prendre dans ses filets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à coup de charme.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5003800" y="3068638"/>
            <a:ext cx="36004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Résistez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ne vous approchez surtout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pas d’un point d’eau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e 1" descr="balan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84213" y="620713"/>
            <a:ext cx="23749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Balance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dauphin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e 1" descr="nov3265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55650" y="692150"/>
            <a:ext cx="352901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N’hésitez plus,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jetez tout ce qui vous encombre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ne recommencez pas à accumuler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ce qui pourrais nuire à votre bonheur.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916238" y="1773238"/>
            <a:ext cx="28082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La roue tournera enfin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et vous ne regretterez rien.</a:t>
            </a:r>
          </a:p>
        </p:txBody>
      </p:sp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e 1" descr="vier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508625" y="2636838"/>
            <a:ext cx="18716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Vierge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écureuil 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e 1" descr="1249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95288" y="3141663"/>
            <a:ext cx="37449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propension à grimper aux arbres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chaque fois qu’on vous fait une déclaration,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décourage vos prétendants.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39750" y="4437063"/>
            <a:ext cx="34559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Il y en a un particulièrement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qui n’attend plus qu’un miracle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pour se jeter à vos pieds.</a:t>
            </a:r>
            <a:br>
              <a:rPr lang="fr-FR" sz="1400">
                <a:solidFill>
                  <a:schemeClr val="bg1"/>
                </a:solidFill>
                <a:latin typeface="Comic Sans MS" pitchFamily="66" charset="0"/>
              </a:rPr>
            </a:br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Faites-lui un signe !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e 1" descr="sagittai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516688" y="2997200"/>
            <a:ext cx="187166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latin typeface="Comic Sans MS" pitchFamily="66" charset="0"/>
              </a:rPr>
              <a:t>Sagittaire</a:t>
            </a:r>
          </a:p>
          <a:p>
            <a:pPr algn="ctr"/>
            <a:r>
              <a:rPr lang="fr-FR" sz="2000"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latin typeface="Comic Sans MS" pitchFamily="66" charset="0"/>
              </a:rPr>
              <a:t>escargot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472971_vetka_kapli_rosa_ulitki_rakoviny_1920x1280_(www.GdeFon.ru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900113" y="620713"/>
            <a:ext cx="6551612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timidité vous perdra !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Sortez donc de votre coquille et ne vous laissez plus écraser.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Votre audace toute neuve laissera des traces.</a:t>
            </a:r>
            <a:r>
              <a:rPr lang="fr-FR">
                <a:latin typeface="Calibri" pitchFamily="34" charset="0"/>
              </a:rPr>
              <a:t>.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4284663" y="1557338"/>
            <a:ext cx="43195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Un conseil: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Ne mangez pas trop d’ail,</a:t>
            </a:r>
          </a:p>
          <a:p>
            <a:pPr algn="ctr"/>
            <a:r>
              <a:rPr lang="fr-FR" sz="1400">
                <a:solidFill>
                  <a:schemeClr val="bg1"/>
                </a:solidFill>
                <a:latin typeface="Comic Sans MS" pitchFamily="66" charset="0"/>
              </a:rPr>
              <a:t>essayez plutôt le persil.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1" descr="capricor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6804025" y="765175"/>
            <a:ext cx="2016125" cy="101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Capricorne 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tortue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1" descr="920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68313" y="620713"/>
            <a:ext cx="74168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Vous êtes terre à terre</a:t>
            </a:r>
          </a:p>
          <a:p>
            <a:pPr algn="ctr"/>
            <a:r>
              <a:rPr lang="fr-FR" sz="1400">
                <a:latin typeface="Comic Sans MS" pitchFamily="66" charset="0"/>
              </a:rPr>
              <a:t>et cela dérange votre entourage.</a:t>
            </a:r>
          </a:p>
          <a:p>
            <a:pPr algn="ctr"/>
            <a:r>
              <a:rPr lang="fr-FR" sz="1400">
                <a:latin typeface="Comic Sans MS" pitchFamily="66" charset="0"/>
              </a:rPr>
              <a:t>Sous votre carapace, on devine malgré tout un être têtu.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5219700" y="1773238"/>
            <a:ext cx="28082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>
                <a:latin typeface="Comic Sans MS" pitchFamily="66" charset="0"/>
              </a:rPr>
              <a:t>Il faut rêver un peu</a:t>
            </a:r>
          </a:p>
          <a:p>
            <a:pPr algn="ctr"/>
            <a:r>
              <a:rPr lang="fr-FR" sz="1400">
                <a:latin typeface="Comic Sans MS" pitchFamily="66" charset="0"/>
              </a:rPr>
              <a:t>et grimper allègrement</a:t>
            </a:r>
          </a:p>
          <a:p>
            <a:pPr algn="ctr"/>
            <a:r>
              <a:rPr lang="fr-FR" sz="1400">
                <a:latin typeface="Comic Sans MS" pitchFamily="66" charset="0"/>
              </a:rPr>
              <a:t>sur les sommets escarpés.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Image 1" descr="scorpi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539750" y="1844675"/>
            <a:ext cx="15843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Scorpion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ascendant</a:t>
            </a:r>
          </a:p>
          <a:p>
            <a:pPr algn="ctr"/>
            <a:r>
              <a:rPr lang="fr-FR" sz="2000">
                <a:solidFill>
                  <a:schemeClr val="bg1"/>
                </a:solidFill>
                <a:latin typeface="Comic Sans MS" pitchFamily="66" charset="0"/>
              </a:rPr>
              <a:t>hérisson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Image 1" descr="1501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4" name="Image 3" descr="suni-a-viragok-koz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4211638" y="765175"/>
            <a:ext cx="39608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  <a:latin typeface="Comic Sans MS" pitchFamily="66" charset="0"/>
              </a:rPr>
              <a:t>Les injustices vous hérissent,</a:t>
            </a:r>
          </a:p>
          <a:p>
            <a:pPr algn="ctr"/>
            <a:r>
              <a:rPr lang="fr-FR" sz="1400" b="1">
                <a:solidFill>
                  <a:schemeClr val="bg1"/>
                </a:solidFill>
                <a:latin typeface="Comic Sans MS" pitchFamily="66" charset="0"/>
              </a:rPr>
              <a:t>c’est votre côté mère Térésa.</a:t>
            </a: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3708400" y="1341438"/>
            <a:ext cx="47513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sz="1400" b="1">
                <a:solidFill>
                  <a:schemeClr val="bg1"/>
                </a:solidFill>
                <a:latin typeface="Comic Sans MS" pitchFamily="66" charset="0"/>
              </a:rPr>
              <a:t>Mais ne soyez pas trop piquant envers les autres,</a:t>
            </a:r>
          </a:p>
          <a:p>
            <a:pPr algn="ctr"/>
            <a:r>
              <a:rPr lang="fr-FR" sz="1400" b="1">
                <a:solidFill>
                  <a:schemeClr val="bg1"/>
                </a:solidFill>
                <a:latin typeface="Comic Sans MS" pitchFamily="66" charset="0"/>
              </a:rPr>
              <a:t>car ce sont eux qui pourraient se hérisser.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Image 1" descr="473e15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3132138" y="1412875"/>
            <a:ext cx="40322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1600">
                <a:solidFill>
                  <a:schemeClr val="bg1"/>
                </a:solidFill>
                <a:latin typeface="Comic Sans MS" pitchFamily="66" charset="0"/>
              </a:rPr>
              <a:t>Je vous souhaite une bonne semaine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Image 1" descr="ec9c9f4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2977080745_1_11_YQIsW8OJ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631162">
            <a:off x="344488" y="5308600"/>
            <a:ext cx="1328737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>
            <a:hlinkClick r:id="rId4" action="ppaction://hlinksldjump" tooltip="http://jacotte.papy16.net/"/>
          </p:cNvPr>
          <p:cNvSpPr txBox="1">
            <a:spLocks noChangeArrowheads="1"/>
          </p:cNvSpPr>
          <p:nvPr/>
        </p:nvSpPr>
        <p:spPr bwMode="auto">
          <a:xfrm>
            <a:off x="2987675" y="5732463"/>
            <a:ext cx="43926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chemeClr val="bg1"/>
                </a:solidFill>
                <a:latin typeface="Comic Sans MS" pitchFamily="66" charset="0"/>
              </a:rPr>
              <a:t>http://jacotte.papy16.net/</a:t>
            </a: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478</Words>
  <Application>Microsoft Office PowerPoint</Application>
  <PresentationFormat>Affichage à l'écran (4:3)</PresentationFormat>
  <Paragraphs>115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Comic Sans MS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Horoscope...</dc:title>
  <dc:creator/>
  <cp:lastModifiedBy/>
  <cp:revision>50</cp:revision>
  <dcterms:created xsi:type="dcterms:W3CDTF">2013-06-10T09:43:37Z</dcterms:created>
  <dcterms:modified xsi:type="dcterms:W3CDTF">2016-12-07T07:37:49Z</dcterms:modified>
</cp:coreProperties>
</file>