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3" r:id="rId3"/>
    <p:sldId id="256" r:id="rId4"/>
    <p:sldId id="257" r:id="rId5"/>
    <p:sldId id="285" r:id="rId6"/>
    <p:sldId id="288" r:id="rId7"/>
    <p:sldId id="291" r:id="rId8"/>
    <p:sldId id="270" r:id="rId9"/>
    <p:sldId id="259" r:id="rId10"/>
    <p:sldId id="280" r:id="rId11"/>
    <p:sldId id="260" r:id="rId12"/>
    <p:sldId id="282" r:id="rId13"/>
    <p:sldId id="289" r:id="rId14"/>
    <p:sldId id="277" r:id="rId15"/>
    <p:sldId id="258" r:id="rId16"/>
    <p:sldId id="268" r:id="rId17"/>
    <p:sldId id="266" r:id="rId18"/>
    <p:sldId id="279" r:id="rId19"/>
    <p:sldId id="295" r:id="rId20"/>
    <p:sldId id="265" r:id="rId21"/>
    <p:sldId id="263" r:id="rId22"/>
    <p:sldId id="272" r:id="rId23"/>
    <p:sldId id="276" r:id="rId24"/>
    <p:sldId id="284" r:id="rId25"/>
    <p:sldId id="297" r:id="rId26"/>
    <p:sldId id="275" r:id="rId27"/>
    <p:sldId id="262" r:id="rId28"/>
    <p:sldId id="292" r:id="rId29"/>
    <p:sldId id="269" r:id="rId30"/>
    <p:sldId id="286" r:id="rId31"/>
    <p:sldId id="267" r:id="rId32"/>
    <p:sldId id="290" r:id="rId33"/>
    <p:sldId id="298" r:id="rId34"/>
    <p:sldId id="296" r:id="rId35"/>
    <p:sldId id="294" r:id="rId36"/>
    <p:sldId id="274" r:id="rId37"/>
    <p:sldId id="299" r:id="rId38"/>
    <p:sldId id="293" r:id="rId39"/>
    <p:sldId id="261" r:id="rId40"/>
    <p:sldId id="283" r:id="rId41"/>
    <p:sldId id="271" r:id="rId42"/>
    <p:sldId id="287" r:id="rId43"/>
    <p:sldId id="281" r:id="rId44"/>
    <p:sldId id="300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EXMbY9gCQV6r/8FjieGvQ==" hashData="pwG4h6ML8g7W34mZPEQWe/VrihDbfesGVEpzr7Z9wCkiBQxeBIwgTP+ZriUookgQMDyNbc8+x14Z2QE9MRyVX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7973" autoAdjust="0"/>
    <p:restoredTop sz="94660"/>
  </p:normalViewPr>
  <p:slideViewPr>
    <p:cSldViewPr>
      <p:cViewPr>
        <p:scale>
          <a:sx n="10" d="100"/>
          <a:sy n="10" d="100"/>
        </p:scale>
        <p:origin x="2683" y="16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 ?><Relationships xmlns="http://schemas.openxmlformats.org/package/2006/relationships"><Relationship Id="rId3" Target="../media/image6.gif" Type="http://schemas.openxmlformats.org/officeDocument/2006/relationships/image"/><Relationship Id="rId2" Target="../media/image37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9.png"/><Relationship Id="rId3" Type="http://schemas.openxmlformats.org/officeDocument/2006/relationships/image" Target="../media/image52.gif"/><Relationship Id="rId7" Type="http://schemas.openxmlformats.org/officeDocument/2006/relationships/hyperlink" Target="https://www.youtube.com/watch?v=XoRGtS2djsQ" TargetMode="External"/><Relationship Id="rId12" Type="http://schemas.openxmlformats.org/officeDocument/2006/relationships/image" Target="../media/image58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11" Type="http://schemas.openxmlformats.org/officeDocument/2006/relationships/image" Target="../media/image57.gif"/><Relationship Id="rId5" Type="http://schemas.openxmlformats.org/officeDocument/2006/relationships/hyperlink" Target="http://www.slideshare.net/MakalaD/celebrities-reading-rare-photos" TargetMode="External"/><Relationship Id="rId15" Type="http://schemas.openxmlformats.org/officeDocument/2006/relationships/image" Target="../media/image61.gif"/><Relationship Id="rId10" Type="http://schemas.openxmlformats.org/officeDocument/2006/relationships/image" Target="../media/image56.png"/><Relationship Id="rId4" Type="http://schemas.openxmlformats.org/officeDocument/2006/relationships/image" Target="../media/image53.png"/><Relationship Id="rId9" Type="http://schemas.openxmlformats.org/officeDocument/2006/relationships/hyperlink" Target="mailto:mdehelean@hotmail.com?subject=Celebrities%20reading" TargetMode="External"/><Relationship Id="rId1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14600" y="0"/>
            <a:ext cx="13898880" cy="10445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000">
        <p:sndAc>
          <p:stSnd loop="1">
            <p:snd r:embed="rId2" name="1-02_Quiero_converted.wav"/>
          </p:stSnd>
        </p:sndAc>
      </p:transition>
    </mc:Choice>
    <mc:Fallback>
      <p:transition advTm="5000">
        <p:sndAc>
          <p:stSnd loop="1">
            <p:snd r:embed="rId2" name="1-02_Quiero_converte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399" y="152400"/>
            <a:ext cx="9442228" cy="5702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2286000" y="61722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/>
              <a:t>Grace Kelly </a:t>
            </a:r>
            <a:r>
              <a:rPr lang="ro-RO" dirty="0" smtClean="0"/>
              <a:t>(</a:t>
            </a:r>
            <a:r>
              <a:rPr lang="en-US" dirty="0" smtClean="0"/>
              <a:t>1954).</a:t>
            </a:r>
            <a:endParaRPr lang="en-US" dirty="0"/>
          </a:p>
        </p:txBody>
      </p:sp>
      <p:pic>
        <p:nvPicPr>
          <p:cNvPr id="4" name="Picture 4" descr="G:\My Pictures\PNG\decoratiuni\orch4f2d7_d9ec587f_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5638800"/>
            <a:ext cx="1727200" cy="106076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55721"/>
            <a:ext cx="5257800" cy="667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5638800" y="5562600"/>
            <a:ext cx="3505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 Ginger Rogers and William Marshall reading by candlelight, June 1961. </a:t>
            </a:r>
            <a:endParaRPr lang="en-US" dirty="0"/>
          </a:p>
        </p:txBody>
      </p:sp>
      <p:pic>
        <p:nvPicPr>
          <p:cNvPr id="1027" name="Picture 3" descr="G:\My Pictures\PNG\decoratiuni\JCTqpacrjn9Tr5voicSRoroe4Y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609600"/>
            <a:ext cx="4010526" cy="3505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521708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572000" y="57150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/>
              <a:t> Sophia Loren , 1961.</a:t>
            </a:r>
            <a:endParaRPr lang="en-US" dirty="0"/>
          </a:p>
        </p:txBody>
      </p:sp>
      <p:pic>
        <p:nvPicPr>
          <p:cNvPr id="4" name="Picture 3" descr="G:\My Pictures\PNG\decoratiuni\c04702a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676400"/>
            <a:ext cx="3030840" cy="39258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44450"/>
            <a:ext cx="4902200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410200" y="3733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Marilyn Monroe </a:t>
            </a:r>
            <a:r>
              <a:rPr lang="ro-RO" dirty="0" smtClean="0"/>
              <a:t>,</a:t>
            </a:r>
            <a:r>
              <a:rPr lang="en-US" dirty="0" smtClean="0"/>
              <a:t> 1953</a:t>
            </a:r>
            <a:endParaRPr lang="en-US" dirty="0"/>
          </a:p>
        </p:txBody>
      </p:sp>
      <p:pic>
        <p:nvPicPr>
          <p:cNvPr id="4" name="Picture 3" descr="G:\My Pictures\PNG\decoratiuni\a9a6c6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4191000"/>
            <a:ext cx="1749425" cy="23383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5133978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410200" y="62484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Marlon Brando (1924-2004)</a:t>
            </a:r>
            <a:r>
              <a:rPr lang="ro-RO" dirty="0" smtClean="0"/>
              <a:t>.</a:t>
            </a:r>
            <a:endParaRPr lang="en-US" dirty="0"/>
          </a:p>
        </p:txBody>
      </p:sp>
      <p:pic>
        <p:nvPicPr>
          <p:cNvPr id="31747" name="Picture 3" descr="G:\My Pictures\PNG\decoratiuni\2196d5a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971800"/>
            <a:ext cx="3086100" cy="30428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61406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695586" y="6324600"/>
            <a:ext cx="186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Mia Farrow, 1968.</a:t>
            </a:r>
            <a:endParaRPr lang="en-US" dirty="0"/>
          </a:p>
        </p:txBody>
      </p:sp>
      <p:pic>
        <p:nvPicPr>
          <p:cNvPr id="4" name="Picture 4" descr="G:\My Pictures\PNG\decoratiuni\85d1900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2514600"/>
            <a:ext cx="2279650" cy="381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599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334000" y="38862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/>
              <a:t>French actress Barbara </a:t>
            </a:r>
            <a:r>
              <a:rPr lang="en-US" dirty="0" err="1" smtClean="0"/>
              <a:t>Laage</a:t>
            </a:r>
            <a:endParaRPr lang="ro-RO" dirty="0" smtClean="0"/>
          </a:p>
          <a:p>
            <a:pPr algn="ctr"/>
            <a:r>
              <a:rPr lang="en-US" dirty="0" smtClean="0"/>
              <a:t> (May 1946).</a:t>
            </a:r>
            <a:endParaRPr lang="en-US" dirty="0"/>
          </a:p>
        </p:txBody>
      </p:sp>
      <p:pic>
        <p:nvPicPr>
          <p:cNvPr id="6" name="Picture 4" descr="G:\My Pictures\PNG\decoratiuni\orch4f2d7_d9ec587f_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5638800"/>
            <a:ext cx="1727200" cy="106076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399"/>
            <a:ext cx="4267200" cy="6514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572000" y="52578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/>
              <a:t>Audrey Hepburn reading on board an Air France airliner, </a:t>
            </a:r>
            <a:r>
              <a:rPr lang="en-US" dirty="0" err="1" smtClean="0"/>
              <a:t>c.1955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 descr="G:\My Pictures\PNG\decoratiuni\JCTqpacrjn9Tr5voicSRoroe4Y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609600"/>
            <a:ext cx="4010526" cy="3505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399"/>
            <a:ext cx="5257800" cy="6540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6781800" y="5867400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Judy Garland.</a:t>
            </a:r>
            <a:endParaRPr lang="en-US" dirty="0"/>
          </a:p>
        </p:txBody>
      </p:sp>
      <p:pic>
        <p:nvPicPr>
          <p:cNvPr id="4" name="Picture 3" descr="G:\My Pictures\PNG\decoratiuni\c04702a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676400"/>
            <a:ext cx="3030840" cy="39258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24600" y="35052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Audrey Hepburn  (1957).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0"/>
            <a:ext cx="58764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 descr="G:\My Pictures\PNG\decoratiuni\a9a6c6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4191000"/>
            <a:ext cx="1749425" cy="23383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5235804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562600" y="5943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dirty="0" smtClean="0"/>
              <a:t>Maria Callas </a:t>
            </a:r>
            <a:endParaRPr lang="en-US" dirty="0"/>
          </a:p>
        </p:txBody>
      </p:sp>
      <p:pic>
        <p:nvPicPr>
          <p:cNvPr id="4" name="Picture 3" descr="G:\My Pictures\PNG\decoratiuni\2196d5a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971800"/>
            <a:ext cx="3086100" cy="30428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5257800" cy="647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486400" y="62484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Meryl </a:t>
            </a:r>
            <a:r>
              <a:rPr lang="en-US" dirty="0" err="1" smtClean="0"/>
              <a:t>Streep</a:t>
            </a:r>
            <a:r>
              <a:rPr lang="en-US" dirty="0" smtClean="0"/>
              <a:t>, (1979).</a:t>
            </a:r>
            <a:endParaRPr lang="en-US" dirty="0"/>
          </a:p>
        </p:txBody>
      </p:sp>
      <p:pic>
        <p:nvPicPr>
          <p:cNvPr id="4" name="Picture 4" descr="G:\My Pictures\PNG\decoratiuni\85d1900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2514600"/>
            <a:ext cx="2279650" cy="381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2400"/>
            <a:ext cx="8128000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2209800" y="6324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James Stewart and Jean Arthur (1939).</a:t>
            </a:r>
            <a:endParaRPr lang="en-US" dirty="0"/>
          </a:p>
        </p:txBody>
      </p:sp>
      <p:pic>
        <p:nvPicPr>
          <p:cNvPr id="4" name="Picture 4" descr="G:\My Pictures\PNG\decoratiuni\orch4f2d7_d9ec587f_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5638800"/>
            <a:ext cx="1727200" cy="106076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38100"/>
            <a:ext cx="5334000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105400" y="57912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/>
              <a:t>Ali </a:t>
            </a:r>
            <a:r>
              <a:rPr lang="en-US" dirty="0" err="1" smtClean="0"/>
              <a:t>MacGraw</a:t>
            </a:r>
            <a:r>
              <a:rPr lang="en-US" dirty="0" smtClean="0"/>
              <a:t> reading a letter</a:t>
            </a:r>
            <a:endParaRPr lang="ro-RO" dirty="0" smtClean="0"/>
          </a:p>
          <a:p>
            <a:pPr algn="ctr"/>
            <a:r>
              <a:rPr lang="en-US" dirty="0" smtClean="0"/>
              <a:t> in Love Story (1970).</a:t>
            </a:r>
            <a:endParaRPr lang="en-US" dirty="0"/>
          </a:p>
        </p:txBody>
      </p:sp>
      <p:pic>
        <p:nvPicPr>
          <p:cNvPr id="5" name="Picture 3" descr="G:\My Pictures\PNG\decoratiuni\JCTqpacrjn9Tr5voicSRoroe4Y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609600"/>
            <a:ext cx="4010526" cy="3505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49211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410200" y="54102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Elvis reading, 1961.</a:t>
            </a:r>
            <a:endParaRPr lang="en-US" dirty="0"/>
          </a:p>
        </p:txBody>
      </p:sp>
      <p:pic>
        <p:nvPicPr>
          <p:cNvPr id="4" name="Picture 3" descr="G:\My Pictures\PNG\decoratiuni\c04702a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676400"/>
            <a:ext cx="3030840" cy="39258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"/>
            <a:ext cx="4480560" cy="687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572000" y="34290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/>
              <a:t>Elsie (1886–1962) was a popular English actress and singer during the Edwardian</a:t>
            </a:r>
            <a:endParaRPr lang="en-US" dirty="0"/>
          </a:p>
        </p:txBody>
      </p:sp>
      <p:pic>
        <p:nvPicPr>
          <p:cNvPr id="4" name="Picture 3" descr="G:\My Pictures\PNG\decoratiuni\a9a6c6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4191000"/>
            <a:ext cx="1749425" cy="23383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343400" cy="6427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572000" y="58674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/>
              <a:t>Jane Fonda reading the newspaper in bed in pajamas, 1963.</a:t>
            </a:r>
            <a:endParaRPr lang="en-US" dirty="0"/>
          </a:p>
        </p:txBody>
      </p:sp>
      <p:pic>
        <p:nvPicPr>
          <p:cNvPr id="4" name="Picture 3" descr="G:\My Pictures\PNG\decoratiuni\2196d5a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971800"/>
            <a:ext cx="3086100" cy="30428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6165850" cy="635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838200" y="648866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/>
              <a:t> Audrey Hepburn (1929-1993).</a:t>
            </a:r>
            <a:endParaRPr lang="en-US" dirty="0"/>
          </a:p>
        </p:txBody>
      </p:sp>
      <p:pic>
        <p:nvPicPr>
          <p:cNvPr id="38916" name="Picture 4" descr="G:\My Pictures\PNG\decoratiuni\85d1900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2514600"/>
            <a:ext cx="2279650" cy="381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0"/>
            <a:ext cx="693383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334000" y="381000"/>
            <a:ext cx="4038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Brigitte Bardot reading a book at her home, Paris, 1955.</a:t>
            </a:r>
            <a:endParaRPr lang="en-US" dirty="0"/>
          </a:p>
        </p:txBody>
      </p:sp>
      <p:pic>
        <p:nvPicPr>
          <p:cNvPr id="4" name="Picture 4" descr="G:\My Pictures\PNG\decoratiuni\orch4f2d7_d9ec587f_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5638800"/>
            <a:ext cx="1727200" cy="106076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5080000" cy="65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410200" y="4724400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Bette Davis,  (1935).</a:t>
            </a:r>
            <a:endParaRPr lang="en-US" dirty="0"/>
          </a:p>
        </p:txBody>
      </p:sp>
      <p:pic>
        <p:nvPicPr>
          <p:cNvPr id="5" name="Picture 3" descr="G:\My Pictures\PNG\decoratiuni\JCTqpacrjn9Tr5voicSRoroe4Y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609600"/>
            <a:ext cx="4010526" cy="3505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399"/>
            <a:ext cx="4495800" cy="6427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181600" y="5943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Gloria Swanson , 1904.</a:t>
            </a:r>
            <a:endParaRPr lang="en-US" dirty="0"/>
          </a:p>
        </p:txBody>
      </p:sp>
      <p:pic>
        <p:nvPicPr>
          <p:cNvPr id="4" name="Picture 3" descr="G:\My Pictures\PNG\decoratiuni\c04702a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676400"/>
            <a:ext cx="3030840" cy="39258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" y="0"/>
            <a:ext cx="5527859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791200" y="2895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Irish actor Peter O’Toole  (1962).</a:t>
            </a:r>
            <a:endParaRPr lang="en-US" dirty="0"/>
          </a:p>
        </p:txBody>
      </p:sp>
      <p:pic>
        <p:nvPicPr>
          <p:cNvPr id="20483" name="Picture 3" descr="G:\My Pictures\PNG\decoratiuni\a9a6c6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4191000"/>
            <a:ext cx="1749425" cy="23383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5169873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791200" y="62484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Marilyn Monroe  (1953).</a:t>
            </a:r>
            <a:endParaRPr lang="en-US" dirty="0"/>
          </a:p>
        </p:txBody>
      </p:sp>
      <p:pic>
        <p:nvPicPr>
          <p:cNvPr id="4" name="Picture 3" descr="G:\My Pictures\PNG\decoratiuni\2196d5a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971800"/>
            <a:ext cx="3086100" cy="30428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" y="152400"/>
            <a:ext cx="5066903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257800" y="6172200"/>
            <a:ext cx="24973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Vanessa Redgrave, 1977.</a:t>
            </a:r>
            <a:endParaRPr lang="en-US" dirty="0"/>
          </a:p>
        </p:txBody>
      </p:sp>
      <p:pic>
        <p:nvPicPr>
          <p:cNvPr id="4" name="Picture 4" descr="G:\My Pictures\PNG\decoratiuni\85d1900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2514600"/>
            <a:ext cx="2279650" cy="381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228600"/>
            <a:ext cx="6553200" cy="5611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3886200" y="6248400"/>
            <a:ext cx="12770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Grace Kelly </a:t>
            </a:r>
            <a:endParaRPr lang="en-US" dirty="0"/>
          </a:p>
        </p:txBody>
      </p:sp>
      <p:pic>
        <p:nvPicPr>
          <p:cNvPr id="4" name="Picture 4" descr="G:\My Pictures\PNG\decoratiuni\orch4f2d7_d9ec587f_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5638800"/>
            <a:ext cx="1727200" cy="106076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343400" cy="651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572000" y="46482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/>
              <a:t>Barbra Streisand reads in The Mirror Has Two Faces (1996).</a:t>
            </a:r>
            <a:endParaRPr lang="en-US" dirty="0"/>
          </a:p>
        </p:txBody>
      </p:sp>
      <p:pic>
        <p:nvPicPr>
          <p:cNvPr id="4" name="Picture 3" descr="G:\My Pictures\PNG\decoratiuni\JCTqpacrjn9Tr5voicSRoroe4Y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609600"/>
            <a:ext cx="4010526" cy="3505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3180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572000" y="61722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Michael </a:t>
            </a:r>
            <a:r>
              <a:rPr lang="en-US" dirty="0" err="1" smtClean="0"/>
              <a:t>Caine</a:t>
            </a:r>
            <a:r>
              <a:rPr lang="en-US" dirty="0" smtClean="0"/>
              <a:t> and Natalie Wood, 1966.</a:t>
            </a:r>
            <a:endParaRPr lang="en-US" dirty="0"/>
          </a:p>
        </p:txBody>
      </p:sp>
      <p:pic>
        <p:nvPicPr>
          <p:cNvPr id="4" name="Picture 3" descr="G:\My Pictures\PNG\decoratiuni\c04702a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676400"/>
            <a:ext cx="3030840" cy="39258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80695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800600" y="33528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/>
              <a:t>Fred Astaire with his daughter Ava ,</a:t>
            </a:r>
            <a:endParaRPr lang="ro-RO" dirty="0" smtClean="0"/>
          </a:p>
          <a:p>
            <a:pPr algn="ctr"/>
            <a:r>
              <a:rPr lang="en-US" dirty="0" smtClean="0"/>
              <a:t> </a:t>
            </a:r>
            <a:r>
              <a:rPr lang="en-US" dirty="0" err="1" smtClean="0"/>
              <a:t>Paris,1961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 descr="G:\My Pictures\PNG\decoratiuni\a9a6c6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4191000"/>
            <a:ext cx="1749425" cy="23383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10200" y="60198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/>
              <a:t>Marilyn Monroe</a:t>
            </a:r>
            <a:r>
              <a:rPr lang="ro-RO" dirty="0" smtClean="0"/>
              <a:t>,</a:t>
            </a:r>
            <a:r>
              <a:rPr lang="en-US" dirty="0" smtClean="0"/>
              <a:t> 1953.</a:t>
            </a:r>
            <a:endParaRPr lang="en-US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0"/>
            <a:ext cx="5486400" cy="7576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 descr="G:\My Pictures\PNG\decoratiuni\2196d5a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2971800"/>
            <a:ext cx="3086100" cy="30428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" y="152400"/>
            <a:ext cx="4680857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562600" y="46482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Elvis  in August 1962.</a:t>
            </a:r>
            <a:endParaRPr lang="en-US" dirty="0"/>
          </a:p>
        </p:txBody>
      </p:sp>
      <p:pic>
        <p:nvPicPr>
          <p:cNvPr id="5" name="Picture 3" descr="G:\My Pictures\PNG\decoratiuni\JCTqpacrjn9Tr5voicSRoroe4Y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609600"/>
            <a:ext cx="4010526" cy="3505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" y="1"/>
            <a:ext cx="4546991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876800" y="6324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Meryl </a:t>
            </a:r>
            <a:r>
              <a:rPr lang="en-US" dirty="0" err="1" smtClean="0"/>
              <a:t>Streep</a:t>
            </a:r>
            <a:r>
              <a:rPr lang="en-US" dirty="0" smtClean="0"/>
              <a:t>, (2006).</a:t>
            </a:r>
            <a:endParaRPr lang="en-US" dirty="0"/>
          </a:p>
        </p:txBody>
      </p:sp>
      <p:pic>
        <p:nvPicPr>
          <p:cNvPr id="4" name="Picture 4" descr="G:\My Pictures\PNG\decoratiuni\85d1900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2514600"/>
            <a:ext cx="2279650" cy="381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457200"/>
            <a:ext cx="7315200" cy="5520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971800" y="6172200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Julia Roberts, 2009</a:t>
            </a:r>
            <a:endParaRPr lang="en-US" dirty="0"/>
          </a:p>
        </p:txBody>
      </p:sp>
      <p:pic>
        <p:nvPicPr>
          <p:cNvPr id="41988" name="Picture 4" descr="G:\My Pictures\PNG\decoratiuni\orch4f2d7_d9ec587f_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5638800"/>
            <a:ext cx="1727200" cy="106076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2400"/>
            <a:ext cx="5418667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867400" y="42672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Shirley </a:t>
            </a:r>
            <a:r>
              <a:rPr lang="en-US" dirty="0" err="1" smtClean="0"/>
              <a:t>MacLaine</a:t>
            </a:r>
            <a:r>
              <a:rPr lang="ro-RO" dirty="0" smtClean="0"/>
              <a:t>,</a:t>
            </a:r>
            <a:r>
              <a:rPr lang="en-US" dirty="0" smtClean="0"/>
              <a:t> (1958).</a:t>
            </a:r>
            <a:endParaRPr lang="en-US" dirty="0"/>
          </a:p>
        </p:txBody>
      </p:sp>
      <p:pic>
        <p:nvPicPr>
          <p:cNvPr id="4" name="Picture 3" descr="G:\My Pictures\PNG\decoratiuni\JCTqpacrjn9Tr5voicSRoroe4Y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609600"/>
            <a:ext cx="4010526" cy="3505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58800"/>
            <a:ext cx="4607712" cy="741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572000" y="60960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Patricia </a:t>
            </a:r>
            <a:r>
              <a:rPr lang="en-US" dirty="0" err="1" smtClean="0"/>
              <a:t>Arquette</a:t>
            </a:r>
            <a:r>
              <a:rPr lang="ro-RO" dirty="0" smtClean="0"/>
              <a:t>,</a:t>
            </a:r>
            <a:r>
              <a:rPr lang="en-US" dirty="0" smtClean="0"/>
              <a:t> 1994.</a:t>
            </a:r>
            <a:endParaRPr lang="en-US" dirty="0"/>
          </a:p>
        </p:txBody>
      </p:sp>
      <p:pic>
        <p:nvPicPr>
          <p:cNvPr id="37891" name="Picture 3" descr="G:\My Pictures\PNG\decoratiuni\c04702a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676400"/>
            <a:ext cx="3030840" cy="39258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343400" cy="6541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4572000" y="31242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/>
              <a:t>Grace Kelly reading on set of High Society (1956).</a:t>
            </a:r>
            <a:endParaRPr lang="en-US" dirty="0"/>
          </a:p>
        </p:txBody>
      </p:sp>
      <p:pic>
        <p:nvPicPr>
          <p:cNvPr id="4" name="Picture 3" descr="G:\My Pictures\PNG\decoratiuni\a9a6c6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4191000"/>
            <a:ext cx="1749425" cy="23383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1" y="914400"/>
            <a:ext cx="8385874" cy="4638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3124200" y="5943600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Richard Gere, 1983</a:t>
            </a:r>
            <a:endParaRPr lang="en-US" dirty="0"/>
          </a:p>
        </p:txBody>
      </p:sp>
      <p:pic>
        <p:nvPicPr>
          <p:cNvPr id="4" name="Picture 4" descr="G:\My Pictures\PNG\decoratiuni\orch4f2d7_d9ec587f_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5638800"/>
            <a:ext cx="1727200" cy="106076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613698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4953000" y="6248400"/>
            <a:ext cx="27817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Model </a:t>
            </a:r>
            <a:r>
              <a:rPr lang="en-US" dirty="0" err="1" smtClean="0"/>
              <a:t>Andreea</a:t>
            </a:r>
            <a:r>
              <a:rPr lang="en-US" dirty="0" smtClean="0"/>
              <a:t> </a:t>
            </a:r>
            <a:r>
              <a:rPr lang="en-US" dirty="0" err="1" smtClean="0"/>
              <a:t>Raicu</a:t>
            </a:r>
            <a:r>
              <a:rPr lang="ro-RO" dirty="0" smtClean="0"/>
              <a:t>, 2009</a:t>
            </a:r>
            <a:endParaRPr lang="en-US" dirty="0"/>
          </a:p>
        </p:txBody>
      </p:sp>
      <p:pic>
        <p:nvPicPr>
          <p:cNvPr id="5" name="Picture 3" descr="G:\My Pictures\PNG\decoratiuni\c04702a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676400"/>
            <a:ext cx="3030840" cy="39258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399"/>
            <a:ext cx="5257800" cy="6561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6477000" y="3962400"/>
            <a:ext cx="23092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/>
              <a:t>Ava Gardner reading a</a:t>
            </a:r>
            <a:endParaRPr lang="ro-RO" dirty="0" smtClean="0"/>
          </a:p>
          <a:p>
            <a:pPr algn="ctr"/>
            <a:r>
              <a:rPr lang="en-US" dirty="0" smtClean="0"/>
              <a:t> book with a red cover.</a:t>
            </a:r>
            <a:endParaRPr lang="en-US" dirty="0"/>
          </a:p>
        </p:txBody>
      </p:sp>
      <p:pic>
        <p:nvPicPr>
          <p:cNvPr id="5" name="Picture 3" descr="G:\My Pictures\PNG\decoratiuni\JCTqpacrjn9Tr5voicSRoroe4Y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609600"/>
            <a:ext cx="4010526" cy="3505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152400"/>
            <a:ext cx="6324600" cy="636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2590800" y="6488668"/>
            <a:ext cx="3962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Marilyn Monroe , November 8, 1952.</a:t>
            </a:r>
            <a:endParaRPr lang="en-US" dirty="0"/>
          </a:p>
        </p:txBody>
      </p:sp>
      <p:pic>
        <p:nvPicPr>
          <p:cNvPr id="4" name="Picture 4" descr="G:\My Pictures\PNG\decoratiuni\orch4f2d7_d9ec587f_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5638800"/>
            <a:ext cx="1727200" cy="106076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0"/>
            <a:ext cx="549326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943600" y="54864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Ginger Rogers (1933).</a:t>
            </a:r>
            <a:endParaRPr lang="en-US" dirty="0"/>
          </a:p>
        </p:txBody>
      </p:sp>
      <p:pic>
        <p:nvPicPr>
          <p:cNvPr id="4" name="Picture 3" descr="G:\My Pictures\PNG\decoratiuni\c04702a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676400"/>
            <a:ext cx="3030840" cy="39258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-17067"/>
            <a:ext cx="5638800" cy="6875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943600" y="42672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Marlene Dietrich, 1933.</a:t>
            </a:r>
            <a:endParaRPr lang="en-US" dirty="0"/>
          </a:p>
        </p:txBody>
      </p:sp>
      <p:pic>
        <p:nvPicPr>
          <p:cNvPr id="5" name="Picture 3" descr="G:\My Pictures\PNG\decoratiuni\JCTqpacrjn9Tr5voicSRoroe4Y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609600"/>
            <a:ext cx="4010526" cy="3505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39347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5867400" y="5715000"/>
            <a:ext cx="28442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Madonna reads in Madonna</a:t>
            </a:r>
            <a:endParaRPr lang="en-US" dirty="0"/>
          </a:p>
        </p:txBody>
      </p:sp>
      <p:pic>
        <p:nvPicPr>
          <p:cNvPr id="4" name="Picture 3" descr="G:\My Pictures\PNG\decoratiuni\c04702a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676400"/>
            <a:ext cx="3030840" cy="3925887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920" y="5215724"/>
            <a:ext cx="1462919" cy="17372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allOve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chemeClr val="tx1"/>
              </a:gs>
              <a:gs pos="64999">
                <a:schemeClr val="tx1"/>
              </a:gs>
              <a:gs pos="89999">
                <a:srgbClr val="FF0000"/>
              </a:gs>
              <a:gs pos="100000">
                <a:srgbClr val="FF0000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828800"/>
            <a:ext cx="1577975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www.gifs.net/Animation11/Words/Other_Words/exit.gif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288" y="404813"/>
            <a:ext cx="11906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Group 22"/>
          <p:cNvGrpSpPr>
            <a:grpSpLocks/>
          </p:cNvGrpSpPr>
          <p:nvPr/>
        </p:nvGrpSpPr>
        <p:grpSpPr bwMode="auto">
          <a:xfrm>
            <a:off x="6553200" y="5486400"/>
            <a:ext cx="1760538" cy="969962"/>
            <a:chOff x="5940152" y="4509120"/>
            <a:chExt cx="1760537" cy="969962"/>
          </a:xfrm>
        </p:grpSpPr>
        <p:pic>
          <p:nvPicPr>
            <p:cNvPr id="10" name="Picture 1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940152" y="4509120"/>
              <a:ext cx="1760537" cy="969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26" descr="http://files.softicons.com/download/internet-cons/social-media-icons-by-paul-robert-lloyd/png/48/slideshare.pn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084168" y="4797152"/>
              <a:ext cx="360040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24" descr="http://icons.iconarchive.com/icons/iconshock/free-social/256/youtube-icon.png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588224" y="4797152"/>
              <a:ext cx="504056" cy="504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16" descr="http://png-2.findicons.com/files/icons/1974/glossy_orange_orb_social_media/256/mail_webtreatsetc.png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164288" y="4797152"/>
              <a:ext cx="432048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30" name="Picture 6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62600" y="1295400"/>
            <a:ext cx="190500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838200"/>
            <a:ext cx="5715000" cy="533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14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629400" y="6269692"/>
            <a:ext cx="1600200" cy="588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8" descr="Hand_clicks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658225" y="6243637"/>
            <a:ext cx="485775" cy="614363"/>
          </a:xfrm>
          <a:prstGeom prst="rect">
            <a:avLst/>
          </a:prstGeom>
          <a:noFill/>
        </p:spPr>
      </p:pic>
      <p:pic>
        <p:nvPicPr>
          <p:cNvPr id="16" name="Grafik 1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010400" y="4953000"/>
            <a:ext cx="779462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5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0" y="5943600"/>
            <a:ext cx="2628000" cy="576000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BDD075B-E087-4E3D-9705-AD5DBD41EF27}" type="datetime11">
              <a:rPr lang="es-ES" sz="4800" smtClean="0">
                <a:solidFill>
                  <a:srgbClr val="FF0000"/>
                </a:solidFill>
                <a:latin typeface="Agency FB" pitchFamily="34" charset="0"/>
                <a:cs typeface="Aharoni" pitchFamily="2" charset="-79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08:25:07</a:t>
            </a:fld>
            <a:endParaRPr lang="es-ES" sz="4800" dirty="0" smtClean="0">
              <a:solidFill>
                <a:srgbClr val="FF0000"/>
              </a:solidFill>
              <a:latin typeface="Agency FB" pitchFamily="34" charset="0"/>
              <a:cs typeface="Aharoni" pitchFamily="2" charset="-79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fallOve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5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291</Words>
  <Application>Microsoft Office PowerPoint</Application>
  <PresentationFormat>On-screen Show (4:3)</PresentationFormat>
  <Paragraphs>47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Agency FB</vt:lpstr>
      <vt:lpstr>Aharoni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Celebrities reading</dc:title>
  <dc:creator>Mana</dc:creator>
  <cp:keywords>Iulio Iglesias</cp:keywords>
  <cp:lastModifiedBy>Mana</cp:lastModifiedBy>
  <cp:revision>6</cp:revision>
  <dcterms:created xsi:type="dcterms:W3CDTF">2006-08-16T00:00:00Z</dcterms:created>
  <dcterms:modified xsi:type="dcterms:W3CDTF">2016-02-07T06:32:01Z</dcterms:modified>
  <cp:category>Photo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10713454</vt:lpwstr>
  </property>
  <property fmtid="{D5CDD505-2E9C-101B-9397-08002B2CF9AE}" name="NXPowerLiteVersion" pid="3">
    <vt:lpwstr>D4.1.4</vt:lpwstr>
  </property>
  <property fmtid="{D5CDD505-2E9C-101B-9397-08002B2CF9AE}" name="_MarkAsFinal" pid="4">
    <vt:bool>true</vt:bool>
  </property>
</Properties>
</file>