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56" r:id="rId2"/>
    <p:sldId id="347" r:id="rId3"/>
    <p:sldId id="326" r:id="rId4"/>
    <p:sldId id="310" r:id="rId5"/>
    <p:sldId id="296" r:id="rId6"/>
    <p:sldId id="275" r:id="rId7"/>
    <p:sldId id="309" r:id="rId8"/>
    <p:sldId id="274" r:id="rId9"/>
    <p:sldId id="342" r:id="rId10"/>
    <p:sldId id="292" r:id="rId11"/>
    <p:sldId id="272" r:id="rId12"/>
    <p:sldId id="313" r:id="rId13"/>
    <p:sldId id="318" r:id="rId14"/>
    <p:sldId id="263" r:id="rId15"/>
    <p:sldId id="317" r:id="rId16"/>
    <p:sldId id="321" r:id="rId17"/>
    <p:sldId id="269" r:id="rId18"/>
    <p:sldId id="282" r:id="rId19"/>
    <p:sldId id="355" r:id="rId20"/>
    <p:sldId id="294" r:id="rId21"/>
    <p:sldId id="299" r:id="rId22"/>
    <p:sldId id="330" r:id="rId23"/>
    <p:sldId id="280" r:id="rId24"/>
    <p:sldId id="277" r:id="rId25"/>
    <p:sldId id="273" r:id="rId26"/>
    <p:sldId id="315" r:id="rId27"/>
    <p:sldId id="341" r:id="rId28"/>
    <p:sldId id="340" r:id="rId29"/>
    <p:sldId id="312" r:id="rId30"/>
    <p:sldId id="307" r:id="rId31"/>
    <p:sldId id="311" r:id="rId32"/>
    <p:sldId id="338" r:id="rId33"/>
    <p:sldId id="337" r:id="rId34"/>
    <p:sldId id="324" r:id="rId35"/>
    <p:sldId id="319" r:id="rId36"/>
    <p:sldId id="303" r:id="rId37"/>
    <p:sldId id="344" r:id="rId38"/>
    <p:sldId id="306" r:id="rId39"/>
    <p:sldId id="259" r:id="rId40"/>
  </p:sldIdLst>
  <p:sldSz cx="9144000" cy="6858000" type="screen4x3"/>
  <p:notesSz cx="6858000" cy="9144000"/>
  <p:embeddedFontLst>
    <p:embeddedFont>
      <p:font typeface="Castanet" pitchFamily="2" charset="0"/>
      <p:regular r:id="rId43"/>
    </p:embeddedFont>
    <p:embeddedFont>
      <p:font typeface="Pristina" panose="03060402040406080204" pitchFamily="66" charset="0"/>
      <p:regular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vK69u/l6QV9NfUxRYad9Q==" hashData="ElIHgZtkpW5J7KHopirw5N4aaiuqcA5MQuq4LGbcBdNPfv1+7R7RtxiNNbS6szOJ9d/VOgucqeOGrTuKhqgmy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9B35"/>
    <a:srgbClr val="663300"/>
    <a:srgbClr val="DEA9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98" autoAdjust="0"/>
    <p:restoredTop sz="94670" autoAdjust="0"/>
  </p:normalViewPr>
  <p:slideViewPr>
    <p:cSldViewPr>
      <p:cViewPr varScale="1">
        <p:scale>
          <a:sx n="108" d="100"/>
          <a:sy n="108" d="100"/>
        </p:scale>
        <p:origin x="200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8. 12. 2016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8. 12. 2016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8. 12. 2016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8. 12. 2016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8. 12. 2016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8. 12. 2016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8. 12. 2016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8. 12. 2016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8. 12. 2016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8. 12. 2016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8. 12. 2016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8. 12. 2016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8. 12. 2016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8. 12. 2016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52951" y="3229064"/>
            <a:ext cx="1998535" cy="1332357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zmeguľou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Krajina B"/>
          <p:cNvSpPr/>
          <p:nvPr/>
        </p:nvSpPr>
        <p:spPr>
          <a:xfrm rot="1028060">
            <a:off x="5695266" y="3895633"/>
            <a:ext cx="18115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GUATEMALA</a:t>
            </a:r>
          </a:p>
        </p:txBody>
      </p:sp>
      <p:sp>
        <p:nvSpPr>
          <p:cNvPr id="13" name="Číslo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07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Save the Earth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5657213" y="4223442"/>
            <a:ext cx="16138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Tikal Petén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393" y="1474247"/>
            <a:ext cx="3165266" cy="3868658"/>
          </a:xfrm>
          <a:prstGeom prst="rect">
            <a:avLst/>
          </a:prstGeom>
        </p:spPr>
      </p:pic>
      <p:sp>
        <p:nvSpPr>
          <p:cNvPr id="14" name="Ovál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Tommy55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</a:p>
        </p:txBody>
      </p:sp>
      <p:sp>
        <p:nvSpPr>
          <p:cNvPr id="4" name="See the world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  <a:endParaRPr lang="sk-SK" sz="4800" b="1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Miesto Č"/>
          <p:cNvSpPr txBox="1"/>
          <p:nvPr/>
        </p:nvSpPr>
        <p:spPr>
          <a:xfrm>
            <a:off x="6198920" y="5189819"/>
            <a:ext cx="2027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>
                <a:latin typeface="Castanet" pitchFamily="2" charset="0"/>
              </a:rPr>
              <a:t>Tikal Petén</a:t>
            </a:r>
          </a:p>
        </p:txBody>
      </p:sp>
      <p:sp>
        <p:nvSpPr>
          <p:cNvPr id="9" name="Rok"/>
          <p:cNvSpPr txBox="1"/>
          <p:nvPr/>
        </p:nvSpPr>
        <p:spPr>
          <a:xfrm>
            <a:off x="251520" y="638354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2016</a:t>
            </a: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  <p:sndAc>
          <p:stSnd>
            <p:snd r:embed="rId3" name="FRA.wav"/>
          </p:stSnd>
        </p:sndAc>
      </p:transition>
    </mc:Choice>
    <mc:Fallback xmlns="">
      <p:transition spd="med" advClick="0" advTm="15000">
        <p:fade/>
        <p:sndAc>
          <p:stSnd>
            <p:snd r:embed="rId8" name="F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6 -2.54453E-8 L 0.42934 -0.09924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497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831681" cy="6858000"/>
          </a:xfrm>
          <a:prstGeom prst="rect">
            <a:avLst/>
          </a:prstGeom>
        </p:spPr>
      </p:pic>
      <p:pic>
        <p:nvPicPr>
          <p:cNvPr id="4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5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8000" y="6491514"/>
            <a:ext cx="916168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(Expedia)</a:t>
            </a:r>
          </a:p>
        </p:txBody>
      </p:sp>
    </p:spTree>
    <p:extLst>
      <p:ext uri="{BB962C8B-B14F-4D97-AF65-F5344CB8AC3E}">
        <p14:creationId xmlns:p14="http://schemas.microsoft.com/office/powerpoint/2010/main" val="123067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:fade/>
        <p:sndAc>
          <p:stSnd loop="1">
            <p:snd r:embed="rId2" name="Guatemala folclórica.wav"/>
          </p:stSnd>
        </p:sndAc>
      </p:transition>
    </mc:Choice>
    <mc:Fallback xmlns="">
      <p:transition spd="slow" advClick="0" advTm="10000">
        <p:fade/>
        <p:sndAc>
          <p:stSnd loop="1">
            <p:snd r:embed="rId5" name="Guatemala folclór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73441E-6 L -0.41423 4.73441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92398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Veronica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Vera</a:t>
            </a:r>
          </a:p>
        </p:txBody>
      </p:sp>
    </p:spTree>
    <p:extLst>
      <p:ext uri="{BB962C8B-B14F-4D97-AF65-F5344CB8AC3E}">
        <p14:creationId xmlns:p14="http://schemas.microsoft.com/office/powerpoint/2010/main" val="108750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303134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7998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Hector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Garcia</a:t>
            </a:r>
          </a:p>
        </p:txBody>
      </p:sp>
    </p:spTree>
    <p:extLst>
      <p:ext uri="{BB962C8B-B14F-4D97-AF65-F5344CB8AC3E}">
        <p14:creationId xmlns:p14="http://schemas.microsoft.com/office/powerpoint/2010/main" val="424399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000" y="6491514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419547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266091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388552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33210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245614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268790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193791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205664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89545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 b="1">
                <a:solidFill>
                  <a:srgbClr val="E79B35"/>
                </a:solidFill>
              </a:rPr>
              <a:t>(</a:t>
            </a:r>
            <a:r>
              <a:rPr lang="sk-SK" sz="1200">
                <a:solidFill>
                  <a:srgbClr val="E79B35"/>
                </a:solidFill>
              </a:rPr>
              <a:t>Enjoy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It</a:t>
            </a:r>
            <a:r>
              <a:rPr lang="sk-SK" sz="1200" b="1">
                <a:solidFill>
                  <a:srgbClr val="E79B35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8582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308281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8213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Milan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Škrob</a:t>
            </a:r>
          </a:p>
        </p:txBody>
      </p:sp>
    </p:spTree>
    <p:extLst>
      <p:ext uri="{BB962C8B-B14F-4D97-AF65-F5344CB8AC3E}">
        <p14:creationId xmlns:p14="http://schemas.microsoft.com/office/powerpoint/2010/main" val="2701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209983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205046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765506" cy="6858000"/>
          </a:xfrm>
          <a:prstGeom prst="rect">
            <a:avLst/>
          </a:prstGeom>
        </p:spPr>
      </p:pic>
      <p:pic>
        <p:nvPicPr>
          <p:cNvPr id="4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6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309515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14:prism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73441E-6 L -0.41059 -0.0104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38" y="-5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5011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Guillén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Pérez</a:t>
            </a:r>
          </a:p>
        </p:txBody>
      </p:sp>
    </p:spTree>
    <p:extLst>
      <p:ext uri="{BB962C8B-B14F-4D97-AF65-F5344CB8AC3E}">
        <p14:creationId xmlns:p14="http://schemas.microsoft.com/office/powerpoint/2010/main" val="417732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7998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Hector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Garcia</a:t>
            </a:r>
          </a:p>
        </p:txBody>
      </p:sp>
    </p:spTree>
    <p:extLst>
      <p:ext uri="{BB962C8B-B14F-4D97-AF65-F5344CB8AC3E}">
        <p14:creationId xmlns:p14="http://schemas.microsoft.com/office/powerpoint/2010/main" val="209148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92398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Veronica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Vera</a:t>
            </a:r>
          </a:p>
        </p:txBody>
      </p:sp>
    </p:spTree>
    <p:extLst>
      <p:ext uri="{BB962C8B-B14F-4D97-AF65-F5344CB8AC3E}">
        <p14:creationId xmlns:p14="http://schemas.microsoft.com/office/powerpoint/2010/main" val="118287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0128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Ben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Belske</a:t>
            </a:r>
          </a:p>
        </p:txBody>
      </p:sp>
    </p:spTree>
    <p:extLst>
      <p:ext uri="{BB962C8B-B14F-4D97-AF65-F5344CB8AC3E}">
        <p14:creationId xmlns:p14="http://schemas.microsoft.com/office/powerpoint/2010/main" val="242186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253557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44600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Daniel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Mennerich</a:t>
            </a:r>
          </a:p>
        </p:txBody>
      </p:sp>
    </p:spTree>
    <p:extLst>
      <p:ext uri="{BB962C8B-B14F-4D97-AF65-F5344CB8AC3E}">
        <p14:creationId xmlns:p14="http://schemas.microsoft.com/office/powerpoint/2010/main" val="270972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220272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308616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277534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380545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8180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Jeremy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Seto</a:t>
            </a:r>
          </a:p>
        </p:txBody>
      </p:sp>
    </p:spTree>
    <p:extLst>
      <p:ext uri="{BB962C8B-B14F-4D97-AF65-F5344CB8AC3E}">
        <p14:creationId xmlns:p14="http://schemas.microsoft.com/office/powerpoint/2010/main" val="361088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4122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Mario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Bollini</a:t>
            </a:r>
          </a:p>
        </p:txBody>
      </p:sp>
    </p:spTree>
    <p:extLst>
      <p:ext uri="{BB962C8B-B14F-4D97-AF65-F5344CB8AC3E}">
        <p14:creationId xmlns:p14="http://schemas.microsoft.com/office/powerpoint/2010/main" val="263709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402142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371302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188346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Pedro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Szekely</a:t>
            </a:r>
          </a:p>
        </p:txBody>
      </p:sp>
    </p:spTree>
    <p:extLst>
      <p:ext uri="{BB962C8B-B14F-4D97-AF65-F5344CB8AC3E}">
        <p14:creationId xmlns:p14="http://schemas.microsoft.com/office/powerpoint/2010/main" val="113434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82135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Milan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Škrob</a:t>
            </a:r>
          </a:p>
        </p:txBody>
      </p:sp>
    </p:spTree>
    <p:extLst>
      <p:ext uri="{BB962C8B-B14F-4D97-AF65-F5344CB8AC3E}">
        <p14:creationId xmlns:p14="http://schemas.microsoft.com/office/powerpoint/2010/main" val="124954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20984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Ismael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Alonso</a:t>
            </a:r>
          </a:p>
        </p:txBody>
      </p:sp>
    </p:spTree>
    <p:extLst>
      <p:ext uri="{BB962C8B-B14F-4D97-AF65-F5344CB8AC3E}">
        <p14:creationId xmlns:p14="http://schemas.microsoft.com/office/powerpoint/2010/main" val="23730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55695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Zhu</a:t>
            </a:r>
          </a:p>
        </p:txBody>
      </p:sp>
    </p:spTree>
    <p:extLst>
      <p:ext uri="{BB962C8B-B14F-4D97-AF65-F5344CB8AC3E}">
        <p14:creationId xmlns:p14="http://schemas.microsoft.com/office/powerpoint/2010/main" val="13623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ôvod"/>
          <p:cNvSpPr/>
          <p:nvPr/>
        </p:nvSpPr>
        <p:spPr>
          <a:xfrm>
            <a:off x="7740352" y="6489872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000"/>
              <a:t>ORIGIN</a:t>
            </a:r>
          </a:p>
        </p:txBody>
      </p:sp>
      <p:sp>
        <p:nvSpPr>
          <p:cNvPr id="5" name="Autor"/>
          <p:cNvSpPr/>
          <p:nvPr/>
        </p:nvSpPr>
        <p:spPr>
          <a:xfrm>
            <a:off x="468000" y="6491514"/>
            <a:ext cx="108180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200">
                <a:solidFill>
                  <a:srgbClr val="E79B35"/>
                </a:solidFill>
              </a:rPr>
              <a:t>Jeremy</a:t>
            </a:r>
            <a:r>
              <a:rPr lang="sk-SK" sz="1200" b="1">
                <a:solidFill>
                  <a:srgbClr val="E79B35"/>
                </a:solidFill>
              </a:rPr>
              <a:t> </a:t>
            </a:r>
            <a:r>
              <a:rPr lang="sk-SK" sz="1200">
                <a:solidFill>
                  <a:srgbClr val="E79B35"/>
                </a:solidFill>
              </a:rPr>
              <a:t>Seto</a:t>
            </a:r>
          </a:p>
        </p:txBody>
      </p:sp>
    </p:spTree>
    <p:extLst>
      <p:ext uri="{BB962C8B-B14F-4D97-AF65-F5344CB8AC3E}">
        <p14:creationId xmlns:p14="http://schemas.microsoft.com/office/powerpoint/2010/main" val="152833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Next" hidden="1"/>
          <p:cNvSpPr/>
          <p:nvPr/>
        </p:nvSpPr>
        <p:spPr>
          <a:xfrm>
            <a:off x="5839218" y="4877869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N E X T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The End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Save the Earth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Non pour un usage commercial! / Photos à partir d'Internet / Musique :</a:t>
            </a:r>
            <a:r>
              <a:rPr lang="sk-SK" sz="1200"/>
              <a:t>  folclore de Guatemala</a:t>
            </a:r>
          </a:p>
        </p:txBody>
      </p:sp>
      <p:sp>
        <p:nvSpPr>
          <p:cNvPr id="16" name="Pokračovanie" hidden="1">
            <a:hlinkClick r:id="" action="ppaction://hlinkshowjump?jump=nextslide" highlightClick="1"/>
          </p:cNvPr>
          <p:cNvSpPr/>
          <p:nvPr/>
        </p:nvSpPr>
        <p:spPr>
          <a:xfrm>
            <a:off x="5482262" y="4594194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452" y="5476544"/>
            <a:ext cx="419311" cy="34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6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16" grpId="0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Prezentácia na obrazovke (4:3)</PresentationFormat>
  <Paragraphs>88</Paragraphs>
  <Slides>39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39</vt:i4>
      </vt:variant>
    </vt:vector>
  </HeadingPairs>
  <TitlesOfParts>
    <vt:vector size="44" baseType="lpstr">
      <vt:lpstr>Castanet</vt:lpstr>
      <vt:lpstr>Arial</vt:lpstr>
      <vt:lpstr>Pristina</vt:lpstr>
      <vt:lpstr>Calibri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2016-12-08T10:07:36Z</dcterms:modified>
</cp:coreProperties>
</file>