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docProps/custom.xml" ContentType="application/vnd.openxmlformats-officedocument.custom-properties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6" r:id="rId3"/>
    <p:sldId id="259" r:id="rId4"/>
    <p:sldId id="258" r:id="rId5"/>
    <p:sldId id="260" r:id="rId6"/>
    <p:sldId id="261" r:id="rId7"/>
    <p:sldId id="262" r:id="rId8"/>
    <p:sldId id="263" r:id="rId9"/>
    <p:sldId id="264" r:id="rId10"/>
    <p:sldId id="265" r:id="rId11"/>
    <p:sldId id="267" r:id="rId12"/>
    <p:sldId id="268" r:id="rId13"/>
    <p:sldId id="269" r:id="rId14"/>
    <p:sldId id="271" r:id="rId15"/>
    <p:sldId id="272" r:id="rId16"/>
    <p:sldId id="293" r:id="rId17"/>
    <p:sldId id="294" r:id="rId18"/>
    <p:sldId id="295" r:id="rId19"/>
    <p:sldId id="296" r:id="rId20"/>
    <p:sldId id="297" r:id="rId21"/>
    <p:sldId id="270" r:id="rId22"/>
    <p:sldId id="274" r:id="rId23"/>
    <p:sldId id="273" r:id="rId24"/>
    <p:sldId id="275" r:id="rId25"/>
    <p:sldId id="277" r:id="rId26"/>
    <p:sldId id="278" r:id="rId27"/>
    <p:sldId id="279" r:id="rId28"/>
    <p:sldId id="280" r:id="rId29"/>
    <p:sldId id="281" r:id="rId30"/>
    <p:sldId id="282" r:id="rId31"/>
    <p:sldId id="283" r:id="rId32"/>
    <p:sldId id="298" r:id="rId33"/>
  </p:sldIdLst>
  <p:sldSz cx="9144000" cy="6858000" type="screen4x3"/>
  <p:notesSz cx="6858000" cy="9144000"/>
  <p:defaultTextStyle>
    <a:defPPr>
      <a:defRPr lang="fr-F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8lbp6PiQajQmP1+6IksCvw==" hashData="wQssI4z5XeMR+5PyLg6+MxeL4l0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7" d="100"/>
          <a:sy n="107" d="100"/>
        </p:scale>
        <p:origin x="-1098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40" d="100"/>
        <a:sy n="40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36DF2C4-678B-46C8-A227-2B4CF38CC2AA}" type="datetimeFigureOut">
              <a:rPr lang="fr-FR"/>
              <a:pPr>
                <a:defRPr/>
              </a:pPr>
              <a:t>25/11/2016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599A87A-FB9B-4B7C-8A88-D62EFB6CC12D}" type="slidenum">
              <a:rPr lang="fr-FR"/>
              <a:pPr>
                <a:defRPr/>
              </a:pPr>
              <a:t>‹#›</a:t>
            </a:fld>
            <a:endParaRPr lang="fr-FR"/>
          </a:p>
        </p:txBody>
      </p:sp>
    </p:spTree>
  </p:cSld>
  <p:clrMapOvr>
    <a:masterClrMapping/>
  </p:clrMapOvr>
  <p:transition spd="slow">
    <p:random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AE67F7A-643E-40F7-BA4B-88D22D315523}" type="datetimeFigureOut">
              <a:rPr lang="fr-FR"/>
              <a:pPr>
                <a:defRPr/>
              </a:pPr>
              <a:t>25/11/2016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5FBFC99-149D-4BDA-98E4-230BF2AF30C2}" type="slidenum">
              <a:rPr lang="fr-FR"/>
              <a:pPr>
                <a:defRPr/>
              </a:pPr>
              <a:t>‹#›</a:t>
            </a:fld>
            <a:endParaRPr lang="fr-FR"/>
          </a:p>
        </p:txBody>
      </p:sp>
    </p:spTree>
  </p:cSld>
  <p:clrMapOvr>
    <a:masterClrMapping/>
  </p:clrMapOvr>
  <p:transition spd="slow">
    <p:rand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788DBA2-C965-433A-BC16-6B858084BADE}" type="datetimeFigureOut">
              <a:rPr lang="fr-FR"/>
              <a:pPr>
                <a:defRPr/>
              </a:pPr>
              <a:t>25/11/2016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BA8B962-EADC-4CBB-B47C-CC517669C97A}" type="slidenum">
              <a:rPr lang="fr-FR"/>
              <a:pPr>
                <a:defRPr/>
              </a:pPr>
              <a:t>‹#›</a:t>
            </a:fld>
            <a:endParaRPr lang="fr-FR"/>
          </a:p>
        </p:txBody>
      </p:sp>
    </p:spTree>
  </p:cSld>
  <p:clrMapOvr>
    <a:masterClrMapping/>
  </p:clrMapOvr>
  <p:transition spd="slow">
    <p:rand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18B6D39-1280-427E-A456-7755B4215715}" type="datetimeFigureOut">
              <a:rPr lang="fr-FR"/>
              <a:pPr>
                <a:defRPr/>
              </a:pPr>
              <a:t>25/11/2016</a:t>
            </a:fld>
            <a:endParaRPr lang="fr-FR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EDD22C9-FBF2-40BC-8FD6-DB2E19ACADAE}" type="slidenum">
              <a:rPr lang="fr-FR"/>
              <a:pPr>
                <a:defRPr/>
              </a:pPr>
              <a:t>‹#›</a:t>
            </a:fld>
            <a:endParaRPr lang="fr-FR"/>
          </a:p>
        </p:txBody>
      </p:sp>
    </p:spTree>
  </p:cSld>
  <p:clrMapOvr>
    <a:masterClrMapping/>
  </p:clrMapOvr>
  <p:transition spd="slow">
    <p:rand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63CB563-35C2-45C4-8C34-F49231DC0632}" type="datetimeFigureOut">
              <a:rPr lang="fr-FR"/>
              <a:pPr>
                <a:defRPr/>
              </a:pPr>
              <a:t>25/11/2016</a:t>
            </a:fld>
            <a:endParaRPr lang="fr-FR"/>
          </a:p>
        </p:txBody>
      </p:sp>
      <p:sp>
        <p:nvSpPr>
          <p:cNvPr id="8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9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CF05721-74FF-4BB8-8F2E-4936FC402C08}" type="slidenum">
              <a:rPr lang="fr-FR"/>
              <a:pPr>
                <a:defRPr/>
              </a:pPr>
              <a:t>‹#›</a:t>
            </a:fld>
            <a:endParaRPr lang="fr-FR"/>
          </a:p>
        </p:txBody>
      </p:sp>
    </p:spTree>
  </p:cSld>
  <p:clrMapOvr>
    <a:masterClrMapping/>
  </p:clrMapOvr>
  <p:transition spd="slow">
    <p:rand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4E7F29A-EFD4-4D89-9577-80697C53A209}" type="datetimeFigureOut">
              <a:rPr lang="fr-FR"/>
              <a:pPr>
                <a:defRPr/>
              </a:pPr>
              <a:t>25/11/2016</a:t>
            </a:fld>
            <a:endParaRPr lang="fr-FR"/>
          </a:p>
        </p:txBody>
      </p:sp>
      <p:sp>
        <p:nvSpPr>
          <p:cNvPr id="4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386B6AE-0314-4986-B05A-C0D663F167FD}" type="slidenum">
              <a:rPr lang="fr-FR"/>
              <a:pPr>
                <a:defRPr/>
              </a:pPr>
              <a:t>‹#›</a:t>
            </a:fld>
            <a:endParaRPr lang="fr-FR"/>
          </a:p>
        </p:txBody>
      </p:sp>
    </p:spTree>
  </p:cSld>
  <p:clrMapOvr>
    <a:masterClrMapping/>
  </p:clrMapOvr>
  <p:transition spd="slow">
    <p:rand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A68CFD7-111D-429E-B57C-93AC919B858A}" type="datetimeFigureOut">
              <a:rPr lang="fr-FR"/>
              <a:pPr>
                <a:defRPr/>
              </a:pPr>
              <a:t>25/11/2016</a:t>
            </a:fld>
            <a:endParaRPr lang="fr-FR"/>
          </a:p>
        </p:txBody>
      </p:sp>
      <p:sp>
        <p:nvSpPr>
          <p:cNvPr id="3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4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78094B9-EE7C-44BA-ABA8-FFA64FFCDFE6}" type="slidenum">
              <a:rPr lang="fr-FR"/>
              <a:pPr>
                <a:defRPr/>
              </a:pPr>
              <a:t>‹#›</a:t>
            </a:fld>
            <a:endParaRPr lang="fr-FR"/>
          </a:p>
        </p:txBody>
      </p:sp>
    </p:spTree>
  </p:cSld>
  <p:clrMapOvr>
    <a:masterClrMapping/>
  </p:clrMapOvr>
  <p:transition spd="slow">
    <p:random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4EB9868-7AFA-4DAB-A6F5-43C45BA6E537}" type="datetimeFigureOut">
              <a:rPr lang="fr-FR"/>
              <a:pPr>
                <a:defRPr/>
              </a:pPr>
              <a:t>25/11/2016</a:t>
            </a:fld>
            <a:endParaRPr lang="fr-FR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A97B729-36B2-4C1B-B3CD-B42233FA1B19}" type="slidenum">
              <a:rPr lang="fr-FR"/>
              <a:pPr>
                <a:defRPr/>
              </a:pPr>
              <a:t>‹#›</a:t>
            </a:fld>
            <a:endParaRPr lang="fr-FR"/>
          </a:p>
        </p:txBody>
      </p:sp>
    </p:spTree>
  </p:cSld>
  <p:clrMapOvr>
    <a:masterClrMapping/>
  </p:clrMapOvr>
  <p:transition spd="slow">
    <p:random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fr-FR" noProof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08B9B0D-6CBD-41D9-A548-6D7193B84CC2}" type="datetimeFigureOut">
              <a:rPr lang="fr-FR"/>
              <a:pPr>
                <a:defRPr/>
              </a:pPr>
              <a:t>25/11/2016</a:t>
            </a:fld>
            <a:endParaRPr lang="fr-FR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8968629-FB08-419D-99D6-5E3816FB6D66}" type="slidenum">
              <a:rPr lang="fr-FR"/>
              <a:pPr>
                <a:defRPr/>
              </a:pPr>
              <a:t>‹#›</a:t>
            </a:fld>
            <a:endParaRPr lang="fr-FR"/>
          </a:p>
        </p:txBody>
      </p:sp>
    </p:spTree>
  </p:cSld>
  <p:clrMapOvr>
    <a:masterClrMapping/>
  </p:clrMapOvr>
  <p:transition spd="slow">
    <p:random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F66673C-EFAE-4AAC-9607-0962D1AFA434}" type="datetimeFigureOut">
              <a:rPr lang="fr-FR"/>
              <a:pPr>
                <a:defRPr/>
              </a:pPr>
              <a:t>25/11/2016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5B0E18A-3976-48F4-A3CA-C52453C49DFF}" type="slidenum">
              <a:rPr lang="fr-FR"/>
              <a:pPr>
                <a:defRPr/>
              </a:pPr>
              <a:t>‹#›</a:t>
            </a:fld>
            <a:endParaRPr lang="fr-FR"/>
          </a:p>
        </p:txBody>
      </p:sp>
    </p:spTree>
  </p:cSld>
  <p:clrMapOvr>
    <a:masterClrMapping/>
  </p:clrMapOvr>
  <p:transition spd="slow">
    <p:random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E2007DE-551C-4DF3-BCA2-58F4417E033C}" type="datetimeFigureOut">
              <a:rPr lang="fr-FR"/>
              <a:pPr>
                <a:defRPr/>
              </a:pPr>
              <a:t>25/11/2016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5C89636-3B7B-4733-BFE3-948626C28235}" type="slidenum">
              <a:rPr lang="fr-FR"/>
              <a:pPr>
                <a:defRPr/>
              </a:pPr>
              <a:t>‹#›</a:t>
            </a:fld>
            <a:endParaRPr lang="fr-FR"/>
          </a:p>
        </p:txBody>
      </p:sp>
    </p:spTree>
  </p:cSld>
  <p:clrMapOvr>
    <a:masterClrMapping/>
  </p:clrMapOvr>
  <p:transition spd="slow">
    <p:random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Espace réservé du titre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 altLang="fr-FR" smtClean="0"/>
              <a:t>Modifiez le style du titre</a:t>
            </a:r>
          </a:p>
        </p:txBody>
      </p:sp>
      <p:sp>
        <p:nvSpPr>
          <p:cNvPr id="1027" name="Espace réservé du texte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altLang="fr-FR" smtClean="0"/>
              <a:t>Modifiez les styles du texte du masque</a:t>
            </a:r>
          </a:p>
          <a:p>
            <a:pPr lvl="1"/>
            <a:r>
              <a:rPr lang="fr-FR" altLang="fr-FR" smtClean="0"/>
              <a:t>Deuxième niveau</a:t>
            </a:r>
          </a:p>
          <a:p>
            <a:pPr lvl="2"/>
            <a:r>
              <a:rPr lang="fr-FR" altLang="fr-FR" smtClean="0"/>
              <a:t>Troisième niveau</a:t>
            </a:r>
          </a:p>
          <a:p>
            <a:pPr lvl="3"/>
            <a:r>
              <a:rPr lang="fr-FR" altLang="fr-FR" smtClean="0"/>
              <a:t>Quatrième niveau</a:t>
            </a:r>
          </a:p>
          <a:p>
            <a:pPr lvl="4"/>
            <a:r>
              <a:rPr lang="fr-FR" altLang="fr-FR" smtClean="0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D24F3903-B523-4CD2-B09B-9D8E508CD3C8}" type="datetimeFigureOut">
              <a:rPr lang="fr-FR"/>
              <a:pPr>
                <a:defRPr/>
              </a:pPr>
              <a:t>25/11/2016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86E28F5F-A958-429E-93C4-324C3FBBA7C8}" type="slidenum">
              <a:rPr lang="fr-FR"/>
              <a:pPr>
                <a:defRPr/>
              </a:pPr>
              <a:t>‹#›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>
    <p:random/>
  </p:transition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gif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9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2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5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8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1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4.jpeg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2.jpeg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eg"/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0.jpe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gif"/><Relationship Id="rId2" Type="http://schemas.openxmlformats.org/officeDocument/2006/relationships/hyperlink" Target="http://www.bigfun.be/" TargetMode="Externa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Image 1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1" y="0"/>
            <a:ext cx="9144001" cy="6857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1" name="Image 2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784475" y="1905000"/>
            <a:ext cx="3575050" cy="304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Picture 3" descr="Music Anim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323528" y="5877272"/>
            <a:ext cx="533400" cy="600075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5580112" y="6165304"/>
            <a:ext cx="2252283" cy="40011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2000" b="1" cap="none" spc="0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MANUAL ADVANCE</a:t>
            </a:r>
            <a:endParaRPr lang="en-US" sz="2000" b="1" cap="none" spc="0" dirty="0">
              <a:ln w="19050">
                <a:solidFill>
                  <a:schemeClr val="tx2">
                    <a:tint val="1000"/>
                  </a:schemeClr>
                </a:solidFill>
                <a:prstDash val="solid"/>
              </a:ln>
              <a:solidFill>
                <a:schemeClr val="accent3"/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>
    <p:fade thruBlk="1"/>
    <p:sndAc>
      <p:stSnd loop="1">
        <p:snd r:embed="rId2" name="Orchestre Musette Café de Paris -- La Neuvelle En Printemps HD Quality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3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9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Image 1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07950" y="23813"/>
            <a:ext cx="9251950" cy="6851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random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Image 1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79712" y="0"/>
            <a:ext cx="5194300" cy="686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random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Image 1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07950" y="17463"/>
            <a:ext cx="9228138" cy="69230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random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Image 1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07950" y="0"/>
            <a:ext cx="9228138" cy="6829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random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Image 1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07950" y="17463"/>
            <a:ext cx="9228138" cy="69230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random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Image 1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07950" y="17463"/>
            <a:ext cx="9228138" cy="69230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random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Image 1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07950" y="0"/>
            <a:ext cx="9228138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random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Image 1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763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random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Image 1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04775" y="23813"/>
            <a:ext cx="9305925" cy="6851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random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Image 1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725389" cy="729361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random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Image 1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78063" y="23813"/>
            <a:ext cx="4541837" cy="6851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random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Image 1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9050" y="34925"/>
            <a:ext cx="9136063" cy="6829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random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Image 1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4763" y="34925"/>
            <a:ext cx="9105901" cy="6829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random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Image 1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7950" y="34925"/>
            <a:ext cx="6719888" cy="31067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387" name="Image 1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0825" y="3695700"/>
            <a:ext cx="4162425" cy="3125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388" name="Image 2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954588" y="3695700"/>
            <a:ext cx="4008437" cy="3009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random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Image 1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327275" y="188913"/>
            <a:ext cx="4135438" cy="3105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411" name="Image 1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0825" y="3695700"/>
            <a:ext cx="4162425" cy="3125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412" name="Image 2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954588" y="3695700"/>
            <a:ext cx="4008437" cy="3009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random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Image 1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327275" y="188913"/>
            <a:ext cx="4135438" cy="3105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435" name="Image 1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0825" y="3713163"/>
            <a:ext cx="4162425" cy="30908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436" name="Image 2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954588" y="3695700"/>
            <a:ext cx="4008437" cy="3009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random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Image 1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327275" y="188913"/>
            <a:ext cx="4135438" cy="3105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459" name="Image 1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8288" y="3713163"/>
            <a:ext cx="4125912" cy="30908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460" name="Image 2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954588" y="3695700"/>
            <a:ext cx="4008437" cy="3009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random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Image 1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327275" y="193675"/>
            <a:ext cx="4135438" cy="3095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483" name="Image 1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74638" y="3713163"/>
            <a:ext cx="4113212" cy="30908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484" name="Image 2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954588" y="3695700"/>
            <a:ext cx="4008437" cy="3009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random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Image 1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327275" y="198438"/>
            <a:ext cx="4135438" cy="30876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507" name="Image 1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74638" y="3713163"/>
            <a:ext cx="4113212" cy="30908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508" name="Image 2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954588" y="3695700"/>
            <a:ext cx="4008437" cy="3009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random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Image 1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175" y="34925"/>
            <a:ext cx="9091613" cy="6829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random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Image 1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175" y="39688"/>
            <a:ext cx="9091613" cy="6819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random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Image 1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4763" y="398463"/>
            <a:ext cx="9148763" cy="61007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random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Image 1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8313" y="377825"/>
            <a:ext cx="2794000" cy="6102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603" name="Image 2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067175" y="0"/>
            <a:ext cx="514667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random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Image 1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388" y="188913"/>
            <a:ext cx="3670300" cy="3670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6627" name="Image 2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76763" y="50800"/>
            <a:ext cx="4065587" cy="3348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6628" name="Image 3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762250" y="3859213"/>
            <a:ext cx="3846513" cy="2886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random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altLang="fr-FR" smtClean="0"/>
          </a:p>
        </p:txBody>
      </p:sp>
      <p:pic>
        <p:nvPicPr>
          <p:cNvPr id="27651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2268538" y="69850"/>
            <a:ext cx="5149850" cy="6864350"/>
          </a:xfrm>
        </p:spPr>
      </p:pic>
    </p:spTree>
  </p:cSld>
  <p:clrMapOvr>
    <a:masterClrMapping/>
  </p:clrMapOvr>
  <p:transition spd="slow">
    <p:random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altLang="fr-FR" smtClean="0"/>
          </a:p>
        </p:txBody>
      </p:sp>
      <p:pic>
        <p:nvPicPr>
          <p:cNvPr id="28675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0" y="549275"/>
            <a:ext cx="9144000" cy="5937250"/>
          </a:xfrm>
        </p:spPr>
      </p:pic>
    </p:spTree>
  </p:cSld>
  <p:clrMapOvr>
    <a:masterClrMapping/>
  </p:clrMapOvr>
  <p:transition spd="slow">
    <p:random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altLang="fr-FR" smtClean="0"/>
          </a:p>
        </p:txBody>
      </p:sp>
      <p:pic>
        <p:nvPicPr>
          <p:cNvPr id="29699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25400" y="460375"/>
            <a:ext cx="9036050" cy="5937250"/>
          </a:xfrm>
        </p:spPr>
      </p:pic>
    </p:spTree>
  </p:cSld>
  <p:clrMapOvr>
    <a:masterClrMapping/>
  </p:clrMapOvr>
  <p:transition spd="slow">
    <p:random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altLang="fr-FR" smtClean="0"/>
          </a:p>
        </p:txBody>
      </p:sp>
      <p:pic>
        <p:nvPicPr>
          <p:cNvPr id="30723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0" y="460375"/>
            <a:ext cx="9144000" cy="5937250"/>
          </a:xfrm>
        </p:spPr>
      </p:pic>
    </p:spTree>
  </p:cSld>
  <p:clrMapOvr>
    <a:masterClrMapping/>
  </p:clrMapOvr>
  <p:transition spd="slow">
    <p:random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altLang="fr-FR" smtClean="0"/>
          </a:p>
        </p:txBody>
      </p:sp>
      <p:pic>
        <p:nvPicPr>
          <p:cNvPr id="31747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0" y="460375"/>
            <a:ext cx="9144000" cy="5937250"/>
          </a:xfrm>
        </p:spPr>
      </p:pic>
    </p:spTree>
  </p:cSld>
  <p:clrMapOvr>
    <a:masterClrMapping/>
  </p:clrMapOvr>
  <p:transition spd="slow">
    <p:random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altLang="fr-FR" smtClean="0"/>
          </a:p>
        </p:txBody>
      </p:sp>
      <p:pic>
        <p:nvPicPr>
          <p:cNvPr id="32771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323850" y="227013"/>
            <a:ext cx="3400425" cy="3402012"/>
          </a:xfrm>
        </p:spPr>
      </p:pic>
      <p:pic>
        <p:nvPicPr>
          <p:cNvPr id="32772" name="Espace réservé du contenu 3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787900" y="406400"/>
            <a:ext cx="3960813" cy="30432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2774" name="Image 1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258888" y="3765550"/>
            <a:ext cx="5905500" cy="2962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random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644743" y="2852936"/>
            <a:ext cx="3854517" cy="110799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6600" b="1" cap="none" spc="0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End Tour…</a:t>
            </a:r>
            <a:endParaRPr lang="en-US" sz="6600" b="1" cap="none" spc="0" dirty="0">
              <a:ln w="19050">
                <a:solidFill>
                  <a:schemeClr val="tx2">
                    <a:tint val="1000"/>
                  </a:schemeClr>
                </a:solidFill>
                <a:prstDash val="solid"/>
              </a:ln>
              <a:solidFill>
                <a:schemeClr val="accent3"/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</a:endParaRPr>
          </a:p>
        </p:txBody>
      </p:sp>
      <p:sp>
        <p:nvSpPr>
          <p:cNvPr id="5" name="Rectangle 4">
            <a:hlinkClick r:id="rId2"/>
          </p:cNvPr>
          <p:cNvSpPr/>
          <p:nvPr/>
        </p:nvSpPr>
        <p:spPr>
          <a:xfrm>
            <a:off x="3129140" y="5427221"/>
            <a:ext cx="2885725" cy="95410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pPr algn="ctr"/>
            <a:r>
              <a:rPr lang="en-US" sz="2800" b="1" cap="none" spc="0" dirty="0" smtClean="0">
                <a:ln/>
                <a:solidFill>
                  <a:schemeClr val="accent3"/>
                </a:solidFill>
                <a:effectLst/>
              </a:rPr>
              <a:t>Seen on </a:t>
            </a:r>
            <a:r>
              <a:rPr lang="en-US" sz="2800" b="1" cap="none" spc="0" dirty="0" err="1" smtClean="0">
                <a:ln/>
                <a:solidFill>
                  <a:schemeClr val="accent3"/>
                </a:solidFill>
                <a:effectLst/>
              </a:rPr>
              <a:t>Bigfun.be</a:t>
            </a:r>
            <a:endParaRPr lang="en-US" sz="2800" b="1" cap="none" spc="0" dirty="0" smtClean="0">
              <a:ln/>
              <a:solidFill>
                <a:schemeClr val="accent3"/>
              </a:solidFill>
              <a:effectLst/>
            </a:endParaRPr>
          </a:p>
          <a:p>
            <a:pPr algn="ctr"/>
            <a:r>
              <a:rPr lang="en-US" sz="2800" b="1" dirty="0" smtClean="0">
                <a:ln/>
                <a:solidFill>
                  <a:schemeClr val="accent3"/>
                </a:solidFill>
              </a:rPr>
              <a:t>Author: </a:t>
            </a:r>
            <a:r>
              <a:rPr lang="en-US" sz="2800" b="1" dirty="0" err="1" smtClean="0">
                <a:ln/>
                <a:solidFill>
                  <a:schemeClr val="accent3"/>
                </a:solidFill>
              </a:rPr>
              <a:t>Mireille</a:t>
            </a:r>
            <a:endParaRPr lang="en-US" sz="2800" b="1" cap="none" spc="0" dirty="0">
              <a:ln/>
              <a:solidFill>
                <a:schemeClr val="accent3"/>
              </a:solidFill>
              <a:effectLst/>
            </a:endParaRPr>
          </a:p>
        </p:txBody>
      </p:sp>
      <p:pic>
        <p:nvPicPr>
          <p:cNvPr id="6" name="Picture 5" descr="Pijl.gif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3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4352925" y="4949924"/>
            <a:ext cx="438150" cy="495300"/>
          </a:xfrm>
          <a:prstGeom prst="rect">
            <a:avLst/>
          </a:prstGeom>
        </p:spPr>
      </p:pic>
    </p:spTree>
  </p:cSld>
  <p:clrMapOvr>
    <a:masterClrMapping/>
  </p:clrMapOvr>
  <p:transition spd="slow" advTm="25000">
    <p:fad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96</TotalTime>
  <Words>11</Words>
  <Application>Microsoft Office PowerPoint</Application>
  <PresentationFormat>On-screen Show (4:3)</PresentationFormat>
  <Paragraphs>4</Paragraphs>
  <Slides>32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32</vt:i4>
      </vt:variant>
    </vt:vector>
  </HeadingPairs>
  <TitlesOfParts>
    <vt:vector size="33" baseType="lpstr">
      <vt:lpstr>Thème Office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  <vt:lpstr>Slide 13</vt:lpstr>
      <vt:lpstr>Slide 14</vt:lpstr>
      <vt:lpstr>Slide 15</vt:lpstr>
      <vt:lpstr>Slide 16</vt:lpstr>
      <vt:lpstr>Slide 17</vt:lpstr>
      <vt:lpstr>Slide 18</vt:lpstr>
      <vt:lpstr>Slide 19</vt:lpstr>
      <vt:lpstr>Slide 20</vt:lpstr>
      <vt:lpstr>Slide 21</vt:lpstr>
      <vt:lpstr>Slide 22</vt:lpstr>
      <vt:lpstr>Slide 23</vt:lpstr>
      <vt:lpstr>Slide 24</vt:lpstr>
      <vt:lpstr>Slide 25</vt:lpstr>
      <vt:lpstr>Slide 26</vt:lpstr>
      <vt:lpstr>Slide 27</vt:lpstr>
      <vt:lpstr>Slide 28</vt:lpstr>
      <vt:lpstr>Slide 29</vt:lpstr>
      <vt:lpstr>Slide 30</vt:lpstr>
      <vt:lpstr>Slide 31</vt:lpstr>
      <vt:lpstr>Slide 32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mireille</dc:creator>
  <cp:lastModifiedBy>Bob</cp:lastModifiedBy>
  <cp:revision>18</cp:revision>
  <dcterms:created xsi:type="dcterms:W3CDTF">2014-03-30T13:00:25Z</dcterms:created>
  <dcterms:modified xsi:type="dcterms:W3CDTF">2016-11-25T10:53:59Z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