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30" r:id="rId1"/>
  </p:sldMasterIdLst>
  <p:sldIdLst>
    <p:sldId id="266" r:id="rId2"/>
    <p:sldId id="267" r:id="rId3"/>
    <p:sldId id="260" r:id="rId4"/>
    <p:sldId id="261" r:id="rId5"/>
    <p:sldId id="264" r:id="rId6"/>
    <p:sldId id="268" r:id="rId7"/>
  </p:sldIdLst>
  <p:sldSz cx="9144000" cy="5715000" type="screen16x1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gp/JIDIFIi2JPHDIfPTVw==" hashData="AxLUMp8w0sUfBKs+s9O5Eo6ke1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 autoAdjust="0"/>
    <p:restoredTop sz="94614" autoAdjust="0"/>
  </p:normalViewPr>
  <p:slideViewPr>
    <p:cSldViewPr>
      <p:cViewPr varScale="1">
        <p:scale>
          <a:sx n="107" d="100"/>
          <a:sy n="107" d="100"/>
        </p:scale>
        <p:origin x="-84" y="-342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533400" y="1143000"/>
            <a:ext cx="7851648" cy="15240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533400" y="2690447"/>
            <a:ext cx="7854696" cy="14605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86169-4E85-477A-855D-998C90C60BED}" type="datetimeFigureOut">
              <a:rPr lang="fr-FR"/>
              <a:pPr>
                <a:defRPr/>
              </a:pPr>
              <a:t>30/11/2016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1721D-9331-4D7D-B7A2-0A394172785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44B6B-47E9-4F3C-8263-54591ADD1411}" type="datetimeFigureOut">
              <a:rPr lang="fr-FR"/>
              <a:pPr>
                <a:defRPr/>
              </a:pPr>
              <a:t>30/11/2016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2010B-ADA0-4890-8900-D97EA32864C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352" y="1097280"/>
            <a:ext cx="7772400" cy="1135380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0352" y="2253887"/>
            <a:ext cx="7772400" cy="1258093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27FDA-E617-4DF9-915C-368990AAAF50}" type="datetimeFigureOut">
              <a:rPr lang="fr-FR"/>
              <a:pPr>
                <a:defRPr/>
              </a:pPr>
              <a:t>30/11/2016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71247-0F97-4388-B375-2DB2FEC621A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86740"/>
            <a:ext cx="8229600" cy="9525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071"/>
            <a:ext cx="4038600" cy="369570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071"/>
            <a:ext cx="4038600" cy="369570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D9D34-2855-400B-91FF-C308036BD715}" type="datetimeFigureOut">
              <a:rPr lang="fr-FR"/>
              <a:pPr>
                <a:defRPr/>
              </a:pPr>
              <a:t>30/11/2016</a:t>
            </a:fld>
            <a:endParaRPr lang="fr-FR"/>
          </a:p>
        </p:txBody>
      </p:sp>
      <p:sp>
        <p:nvSpPr>
          <p:cNvPr id="6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8B0B6-399B-4D16-A4BC-C2DE9D6DEDD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86740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46040"/>
            <a:ext cx="4040188" cy="549460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6" y="1549798"/>
            <a:ext cx="4041775" cy="54570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095500"/>
            <a:ext cx="4040188" cy="3204767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095500"/>
            <a:ext cx="4041775" cy="3204767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51464-01BC-4FCC-BF64-38582D147C2D}" type="datetimeFigureOut">
              <a:rPr lang="fr-FR"/>
              <a:pPr>
                <a:defRPr/>
              </a:pPr>
              <a:t>30/11/2016</a:t>
            </a:fld>
            <a:endParaRPr lang="fr-FR"/>
          </a:p>
        </p:txBody>
      </p:sp>
      <p:sp>
        <p:nvSpPr>
          <p:cNvPr id="8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57211-DFF3-4B04-8BA1-4B53D46BF95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86740"/>
            <a:ext cx="8305800" cy="9525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EDA85-FEC1-45B9-B129-10E05BADA772}" type="datetimeFigureOut">
              <a:rPr lang="fr-FR"/>
              <a:pPr>
                <a:defRPr/>
              </a:pPr>
              <a:t>30/11/2016</a:t>
            </a:fld>
            <a:endParaRPr lang="fr-FR"/>
          </a:p>
        </p:txBody>
      </p:sp>
      <p:sp>
        <p:nvSpPr>
          <p:cNvPr id="4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C3664-650B-4DAD-8271-E67F984132C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6B0D3-91FB-4065-8F44-9635E917EE01}" type="datetimeFigureOut">
              <a:rPr lang="fr-FR"/>
              <a:pPr>
                <a:defRPr/>
              </a:pPr>
              <a:t>30/11/2016</a:t>
            </a:fld>
            <a:endParaRPr lang="fr-FR"/>
          </a:p>
        </p:txBody>
      </p:sp>
      <p:sp>
        <p:nvSpPr>
          <p:cNvPr id="3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3C2E5-C1D4-41EB-BF1D-3F0B28D61E0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428627"/>
            <a:ext cx="2743200" cy="968375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397000"/>
            <a:ext cx="2743200" cy="3810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1397000"/>
            <a:ext cx="5111750" cy="3810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608EC-77AF-49CD-A18F-0558D8F4E322}" type="datetimeFigureOut">
              <a:rPr lang="fr-FR"/>
              <a:pPr>
                <a:defRPr/>
              </a:pPr>
              <a:t>30/11/2016</a:t>
            </a:fld>
            <a:endParaRPr lang="fr-FR"/>
          </a:p>
        </p:txBody>
      </p:sp>
      <p:sp>
        <p:nvSpPr>
          <p:cNvPr id="6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ED43A-B757-44FB-B915-2771D4A6472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gner et arrondir un rectangle à un seul coin 4"/>
          <p:cNvSpPr/>
          <p:nvPr/>
        </p:nvSpPr>
        <p:spPr>
          <a:xfrm rot="420000" flipV="1">
            <a:off x="3165475" y="923925"/>
            <a:ext cx="5257800" cy="34290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Triangle rectangle 5"/>
          <p:cNvSpPr/>
          <p:nvPr/>
        </p:nvSpPr>
        <p:spPr>
          <a:xfrm rot="420000" flipV="1">
            <a:off x="8004175" y="4467225"/>
            <a:ext cx="155575" cy="12858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orme libre 6"/>
          <p:cNvSpPr>
            <a:spLocks/>
          </p:cNvSpPr>
          <p:nvPr/>
        </p:nvSpPr>
        <p:spPr bwMode="auto">
          <a:xfrm flipV="1">
            <a:off x="-9525" y="4846638"/>
            <a:ext cx="9163050" cy="8683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 flipV="1">
            <a:off x="4381500" y="5183188"/>
            <a:ext cx="4762500" cy="53181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980830"/>
            <a:ext cx="2212848" cy="131885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2357321"/>
            <a:ext cx="2209800" cy="181610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485793" y="999598"/>
            <a:ext cx="4617720" cy="327660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9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186AD-CDF6-41AA-8C5D-627BFF3A4B45}" type="datetimeFigureOut">
              <a:rPr lang="fr-FR"/>
              <a:pPr>
                <a:defRPr/>
              </a:pPr>
              <a:t>30/11/2016</a:t>
            </a:fld>
            <a:endParaRPr lang="fr-FR"/>
          </a:p>
        </p:txBody>
      </p:sp>
      <p:sp>
        <p:nvSpPr>
          <p:cNvPr id="10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5297488"/>
            <a:ext cx="609600" cy="3032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D7B1A-3BA7-48B0-B137-0516147E05D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4249F-B6BC-49BD-A108-7B3A54C7B41C}" type="datetimeFigureOut">
              <a:rPr lang="fr-FR"/>
              <a:pPr>
                <a:defRPr/>
              </a:pPr>
              <a:t>30/11/2016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EE2FA-C36D-4CE9-BFBF-585DB5ACDCC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762001"/>
            <a:ext cx="2057400" cy="434313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762001"/>
            <a:ext cx="6019800" cy="434313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4A321-402E-4308-B3C6-BDA444CBFED3}" type="datetimeFigureOut">
              <a:rPr lang="fr-FR"/>
              <a:pPr>
                <a:defRPr/>
              </a:pPr>
              <a:t>30/11/2016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CE91E-5801-497D-B643-86F91442D1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9525" y="-6350"/>
            <a:ext cx="9163050" cy="86836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381500" y="-6350"/>
            <a:ext cx="4762500" cy="5318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Espace réservé du titre 8"/>
          <p:cNvSpPr>
            <a:spLocks noGrp="1"/>
          </p:cNvSpPr>
          <p:nvPr>
            <p:ph type="title"/>
          </p:nvPr>
        </p:nvSpPr>
        <p:spPr bwMode="auto">
          <a:xfrm>
            <a:off x="457200" y="58737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1029" name="Espace réservé du texte 29"/>
          <p:cNvSpPr>
            <a:spLocks noGrp="1"/>
          </p:cNvSpPr>
          <p:nvPr>
            <p:ph type="body" idx="1"/>
          </p:nvPr>
        </p:nvSpPr>
        <p:spPr bwMode="auto">
          <a:xfrm>
            <a:off x="457200" y="1612900"/>
            <a:ext cx="82296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AE5ADD6E-2E50-4DCF-B4C0-3657B3E5CDBA}" type="datetimeFigureOut">
              <a:rPr lang="fr-FR"/>
              <a:pPr>
                <a:defRPr/>
              </a:pPr>
              <a:t>30/11/2016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2667000" y="5297488"/>
            <a:ext cx="3352800" cy="303212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7924800" y="5297488"/>
            <a:ext cx="762000" cy="303212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20D80934-C00D-446C-BD4B-9BCA67CBD8D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grpSp>
        <p:nvGrpSpPr>
          <p:cNvPr id="1033" name="Groupe 1"/>
          <p:cNvGrpSpPr>
            <a:grpSpLocks/>
          </p:cNvGrpSpPr>
          <p:nvPr/>
        </p:nvGrpSpPr>
        <p:grpSpPr bwMode="auto">
          <a:xfrm>
            <a:off x="-19050" y="168275"/>
            <a:ext cx="9180513" cy="541338"/>
            <a:chOff x="-19045" y="216550"/>
            <a:chExt cx="9180548" cy="649224"/>
          </a:xfrm>
        </p:grpSpPr>
        <p:sp>
          <p:nvSpPr>
            <p:cNvPr id="12" name="Forme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orme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0" r:id="rId2"/>
    <p:sldLayoutId id="2147483739" r:id="rId3"/>
    <p:sldLayoutId id="2147483738" r:id="rId4"/>
    <p:sldLayoutId id="2147483737" r:id="rId5"/>
    <p:sldLayoutId id="2147483736" r:id="rId6"/>
    <p:sldLayoutId id="2147483735" r:id="rId7"/>
    <p:sldLayoutId id="2147483734" r:id="rId8"/>
    <p:sldLayoutId id="2147483742" r:id="rId9"/>
    <p:sldLayoutId id="2147483733" r:id="rId10"/>
    <p:sldLayoutId id="214748373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Relationship Id="rId14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3400" y="1143000"/>
            <a:ext cx="7851775" cy="1524000"/>
          </a:xfrm>
        </p:spPr>
        <p:txBody>
          <a:bodyPr/>
          <a:lstStyle/>
          <a:p>
            <a:pPr>
              <a:defRPr/>
            </a:pPr>
            <a:endParaRPr lang="fr-FR" dirty="0"/>
          </a:p>
        </p:txBody>
      </p:sp>
      <p:sp>
        <p:nvSpPr>
          <p:cNvPr id="13314" name="Sous-titre 2"/>
          <p:cNvSpPr>
            <a:spLocks noGrp="1"/>
          </p:cNvSpPr>
          <p:nvPr>
            <p:ph type="subTitle" idx="1"/>
          </p:nvPr>
        </p:nvSpPr>
        <p:spPr>
          <a:xfrm>
            <a:off x="533400" y="2690813"/>
            <a:ext cx="7854950" cy="1460500"/>
          </a:xfrm>
        </p:spPr>
        <p:txBody>
          <a:bodyPr/>
          <a:lstStyle/>
          <a:p>
            <a:pPr marR="0"/>
            <a:endParaRPr lang="fr-FR" smtClean="0"/>
          </a:p>
        </p:txBody>
      </p:sp>
      <p:sp>
        <p:nvSpPr>
          <p:cNvPr id="5" name="ZoneTexte 4"/>
          <p:cNvSpPr txBox="1"/>
          <p:nvPr/>
        </p:nvSpPr>
        <p:spPr>
          <a:xfrm>
            <a:off x="0" y="985292"/>
            <a:ext cx="9144000" cy="707306"/>
          </a:xfrm>
          <a:prstGeom prst="rect">
            <a:avLst/>
          </a:prstGeom>
          <a:noFill/>
        </p:spPr>
        <p:txBody>
          <a:bodyPr spcFirstLastPara="1">
            <a:prstTxWarp prst="textArchUp">
              <a:avLst/>
            </a:prstTxWarp>
            <a:spAutoFit/>
          </a:bodyPr>
          <a:lstStyle/>
          <a:p>
            <a:pPr algn="ctr">
              <a:defRPr/>
            </a:pPr>
            <a:r>
              <a:rPr lang="fr-FR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5000" endA="50" endPos="85000" dir="5400000" sy="-100000" algn="bl" rotWithShape="0"/>
                </a:effectLst>
                <a:latin typeface="Matura MT Script Capitals" pitchFamily="66" charset="0"/>
              </a:rPr>
              <a:t>C’était l’hiver…</a:t>
            </a:r>
            <a:endParaRPr lang="fr-FR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  <a:reflection blurRad="6350" stA="55000" endA="50" endPos="85000" dir="5400000" sy="-100000" algn="bl" rotWithShape="0"/>
              </a:effectLst>
              <a:latin typeface="Matura MT Script Capital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79925" y="2395538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endParaRPr lang="fr-FR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13317" name="Image 6" descr="c-etait-l-hiver-gilber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oneTexte 7"/>
          <p:cNvSpPr txBox="1"/>
          <p:nvPr/>
        </p:nvSpPr>
        <p:spPr>
          <a:xfrm>
            <a:off x="0" y="1921396"/>
            <a:ext cx="9144000" cy="182925"/>
          </a:xfrm>
          <a:prstGeom prst="rect">
            <a:avLst/>
          </a:prstGeom>
          <a:noFill/>
        </p:spPr>
        <p:txBody>
          <a:bodyPr spcFirstLastPara="1">
            <a:prstTxWarp prst="textArchUp">
              <a:avLst/>
            </a:prstTxWarp>
            <a:spAutoFit/>
          </a:bodyPr>
          <a:lstStyle/>
          <a:p>
            <a:pPr algn="ctr">
              <a:defRPr/>
            </a:pPr>
            <a:r>
              <a:rPr lang="fr-FR" sz="4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Matura MT Script Capitals" pitchFamily="66" charset="0"/>
              </a:rPr>
              <a:t>C’était l’hiver…</a:t>
            </a:r>
            <a:endParaRPr lang="fr-FR" sz="4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Matura MT Script Capitals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79925" y="2395538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endParaRPr lang="fr-FR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spd="slow" advClick="0" advTm="15000">
    <p:wedge/>
    <p:sndAc>
      <p:stSnd>
        <p:snd r:embed="rId2" name="Isabelle Boulay C'était l'hiver - Isabelle Boul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14" dur="1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15" dur="10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16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14338" name="Espace réservé du contenu 3" descr="c-etait-l-hiver-gilbert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5" name="Image 4" descr="c-etait-l-hiver-gilber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c-etait-l-hiver-gilbert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c-etait-l-hiver-gilbert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oneTexte 9"/>
          <p:cNvSpPr txBox="1">
            <a:spLocks noChangeArrowheads="1"/>
          </p:cNvSpPr>
          <p:nvPr/>
        </p:nvSpPr>
        <p:spPr bwMode="auto">
          <a:xfrm>
            <a:off x="0" y="193675"/>
            <a:ext cx="932497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fr-FR" sz="540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15362" name="ZoneTexte 5"/>
          <p:cNvSpPr txBox="1">
            <a:spLocks noChangeArrowheads="1"/>
          </p:cNvSpPr>
          <p:nvPr/>
        </p:nvSpPr>
        <p:spPr bwMode="auto">
          <a:xfrm>
            <a:off x="7596188" y="5089525"/>
            <a:ext cx="122396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fr-FR" sz="1600">
              <a:latin typeface="Forte" pitchFamily="66" charset="0"/>
            </a:endParaRPr>
          </a:p>
        </p:txBody>
      </p:sp>
      <p:pic>
        <p:nvPicPr>
          <p:cNvPr id="15363" name="Image 6" descr="c-etait-l-hiver-gilber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c-etait-l-hiver-gilber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 descr="c-etait-l-hiver-gilbert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3" descr="c-etait-l-hiver-gilbert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 14" descr="c-etait-l-hiver-gilbert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5434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 15" descr="c-etait-l-hiver-gilbert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43425" y="0"/>
            <a:ext cx="46005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16" descr="c-etait-l-hiver-gilbert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mage 17" descr="c-etait-l-hiver-gilbert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Image 28" descr="c-etait-l-hiver-gilbert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Image 29" descr="c-etait-l-hiver-gilbert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Image 30" descr="c-etait-l-hiver-gilbert.jp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Image 31" descr="c-etait-l-hiver-gilbert.jp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Image 32" descr="c-etait-l-hiver-gilbert.jpg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decel="100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decel="100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 bwMode="auto">
          <a:xfrm flipH="1">
            <a:off x="9685338" y="554038"/>
            <a:ext cx="44450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bIns="0" anchor="b"/>
          <a:lstStyle/>
          <a:p>
            <a:pPr eaLnBrk="0" hangingPunct="0">
              <a:defRPr/>
            </a:pPr>
            <a:endParaRPr lang="fr-FR" sz="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6386" name="Image 25" descr="c-etait-l-hiver-gilber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Image 26" descr="c-etait-l-hiver-gilber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Image 28" descr="c-etait-l-hiver-gilbert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Image 29" descr="c-etait-l-hiver-gilbert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Image 32" descr="c-etait-l-hiver-gilbert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Image 33" descr="c-etait-l-hiver-gilbert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Image 34" descr="c-etait-l-hiver-gilbert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Image 35" descr="c-etait-l-hiver-gilbert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00c-etait-l-hiver-gilbert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5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100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100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8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8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" name="ZoneTexte 15"/>
          <p:cNvSpPr txBox="1"/>
          <p:nvPr/>
        </p:nvSpPr>
        <p:spPr>
          <a:xfrm flipH="1">
            <a:off x="9251950" y="2209800"/>
            <a:ext cx="73025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fr-FR" dirty="0">
              <a:solidFill>
                <a:schemeClr val="tx1">
                  <a:lumMod val="75000"/>
                  <a:lumOff val="25000"/>
                </a:schemeClr>
              </a:solidFill>
              <a:latin typeface="Forte" pitchFamily="66" charset="0"/>
            </a:endParaRPr>
          </a:p>
        </p:txBody>
      </p:sp>
      <p:pic>
        <p:nvPicPr>
          <p:cNvPr id="17411" name="Image 10" descr="Présentation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Rectangle 37"/>
          <p:cNvSpPr/>
          <p:nvPr/>
        </p:nvSpPr>
        <p:spPr>
          <a:xfrm>
            <a:off x="4479925" y="2395538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endParaRPr lang="fr-FR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17413" name="Image 39" descr="c-etait-l-hiver-gilbert3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8" name="Rectangle 7"/>
          <p:cNvSpPr/>
          <p:nvPr/>
        </p:nvSpPr>
        <p:spPr>
          <a:xfrm>
            <a:off x="4479925" y="2395538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endParaRPr lang="fr-FR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79925" y="2395538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endParaRPr lang="fr-FR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18436" name="Espace réservé du contenu 13" descr="c-etait-l-hiver-gilbert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15" name="ZoneTexte 14"/>
          <p:cNvSpPr txBox="1"/>
          <p:nvPr/>
        </p:nvSpPr>
        <p:spPr>
          <a:xfrm>
            <a:off x="6084888" y="4873625"/>
            <a:ext cx="2735262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lgerian" pitchFamily="82" charset="0"/>
              </a:rPr>
              <a:t>Finir au clic.</a:t>
            </a:r>
            <a:endParaRPr lang="fr-FR" sz="1400" dirty="0">
              <a:solidFill>
                <a:schemeClr val="tx1">
                  <a:lumMod val="75000"/>
                  <a:lumOff val="25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440</TotalTime>
  <Words>3</Words>
  <Application>Microsoft Office PowerPoint</Application>
  <PresentationFormat>Affichage à l'écran (16:10)</PresentationFormat>
  <Paragraphs>1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Modèle de conception</vt:lpstr>
      </vt:variant>
      <vt:variant>
        <vt:i4>2</vt:i4>
      </vt:variant>
      <vt:variant>
        <vt:lpstr>Titres des diapositives</vt:lpstr>
      </vt:variant>
      <vt:variant>
        <vt:i4>6</vt:i4>
      </vt:variant>
    </vt:vector>
  </HeadingPairs>
  <TitlesOfParts>
    <vt:vector size="15" baseType="lpstr">
      <vt:lpstr>Arial</vt:lpstr>
      <vt:lpstr>Calibri</vt:lpstr>
      <vt:lpstr>Constantia</vt:lpstr>
      <vt:lpstr>Wingdings 2</vt:lpstr>
      <vt:lpstr>Matura MT Script Capitals</vt:lpstr>
      <vt:lpstr>Forte</vt:lpstr>
      <vt:lpstr>Algerian</vt:lpstr>
      <vt:lpstr>Débit</vt:lpstr>
      <vt:lpstr>Débit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/>
  <cp:lastModifiedBy/>
  <cp:revision>56</cp:revision>
  <dcterms:created xsi:type="dcterms:W3CDTF">2013-06-06T07:08:50Z</dcterms:created>
  <dcterms:modified xsi:type="dcterms:W3CDTF">2016-11-30T11:41:04Z</dcterms:modified>
</cp:coreProperties>
</file>