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9"/>
  </p:notesMasterIdLst>
  <p:sldIdLst>
    <p:sldId id="367" r:id="rId2"/>
    <p:sldId id="368" r:id="rId3"/>
    <p:sldId id="369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392" r:id="rId27"/>
    <p:sldId id="393" r:id="rId28"/>
    <p:sldId id="394" r:id="rId29"/>
    <p:sldId id="395" r:id="rId30"/>
    <p:sldId id="396" r:id="rId31"/>
    <p:sldId id="397" r:id="rId32"/>
    <p:sldId id="398" r:id="rId33"/>
    <p:sldId id="399" r:id="rId34"/>
    <p:sldId id="400" r:id="rId35"/>
    <p:sldId id="401" r:id="rId36"/>
    <p:sldId id="402" r:id="rId37"/>
    <p:sldId id="403" r:id="rId3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68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6F499D-96F6-486E-BB24-264908C8D61B}" type="datetimeFigureOut">
              <a:rPr lang="it-IT" smtClean="0"/>
              <a:t>01/12/2016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EA9C9-F837-4C4C-AE5C-72410120794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9570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97269-AB7C-4C08-B600-9535D6239902}" type="slidenum">
              <a:rPr lang="it-IT" altLang="it-IT" smtClean="0">
                <a:solidFill>
                  <a:prstClr val="black"/>
                </a:solidFill>
              </a:rPr>
              <a:pPr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08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727C2-80C1-48F2-89CC-4BF3D9B2454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247063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FF8E5-B885-46CC-9C52-F5A1ABDD035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82042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37E9-E6D3-436C-BFA1-12DE7330A62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632507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D5EB4-AD03-41D8-98A9-A242D385F1B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191654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9F237-D604-45ED-87BB-6ECF60AC4CE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93531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8001C-E5CE-4812-B5E2-3CDBBB11D1F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266629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BAA81-71A5-4E93-85F2-B25ED402268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865988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88158-0879-4800-B5E9-EC612716447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528383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FCFF3-2C4A-441C-875E-58AFEBA753C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109553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FDFA5-B8DF-409A-B909-883483CA77D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24489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82989-88AA-4E44-9045-E4B05731129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295101"/>
      </p:ext>
    </p:extLst>
  </p:cSld>
  <p:clrMapOvr>
    <a:masterClrMapping/>
  </p:clrMapOvr>
  <p:transition spd="slow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DAF5A18-08F8-4B0A-845E-FE5A5055DE2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3627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 advTm="400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-          AUTUNNO\-       AUTUNNO da usare\-0   FOTO NOVEMBRE\Autunno 16 novembre 2012\Vive l'automne Novembre\attach\57289137-6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0" y="-5251"/>
            <a:ext cx="9144429" cy="685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F:\-          AUTUNNO\-       AUTUNNO da usare\-0   FOTO NOVEMBRE\Autunno 16 novembre 2012\Vive l'automne Novembre\attach\26_20_2-copy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4" y="3734140"/>
            <a:ext cx="1974201" cy="296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AUTUNNO\-       AUTUNNO da usare\-0   FOTO NOVEMBRE\Autunno 16 novembre 2012\Vive l'automne Novembre\- INCLUSI\19-2_13-100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896344"/>
              </a:clrFrom>
              <a:clrTo>
                <a:srgbClr val="89634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62772" flipV="1">
            <a:off x="1283725" y="3833557"/>
            <a:ext cx="917900" cy="89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-          AUTUNNO\-       AUTUNNO da usare\-0   FOTO NOVEMBRE\Autunno 16 novembre 2012\Vive l'automne Novembre\attach\0_124c6e_364d0691_L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9494">
            <a:off x="6477372" y="4358737"/>
            <a:ext cx="3330176" cy="189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rdArt 7"/>
          <p:cNvSpPr>
            <a:spLocks noChangeArrowheads="1" noChangeShapeType="1" noTextEdit="1"/>
          </p:cNvSpPr>
          <p:nvPr/>
        </p:nvSpPr>
        <p:spPr bwMode="auto">
          <a:xfrm>
            <a:off x="3742138" y="1579463"/>
            <a:ext cx="3311530" cy="906321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it-IT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50000">
                      <a:srgbClr val="FF99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latin typeface="Harlow Solid Italic" panose="04030604020F02020D02" pitchFamily="82" charset="0"/>
                <a:cs typeface="Times New Roman"/>
              </a:rPr>
              <a:t>Novembre</a:t>
            </a:r>
            <a:endParaRPr lang="it-IT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3300"/>
                  </a:gs>
                  <a:gs pos="50000">
                    <a:srgbClr val="FF9900"/>
                  </a:gs>
                  <a:gs pos="100000">
                    <a:srgbClr val="FF3300"/>
                  </a:gs>
                </a:gsLst>
                <a:lin ang="5400000" scaled="1"/>
              </a:gradFill>
              <a:latin typeface="Harlow Solid Italic" panose="04030604020F02020D02" pitchFamily="82" charset="0"/>
              <a:cs typeface="Times New Roman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4860032" y="6254421"/>
            <a:ext cx="3960812" cy="369265"/>
          </a:xfrm>
          <a:prstGeom prst="rect">
            <a:avLst/>
          </a:prstGeom>
          <a:noFill/>
          <a:ln>
            <a:noFill/>
          </a:ln>
          <a:extLst/>
        </p:spPr>
        <p:txBody>
          <a:bodyPr lIns="91371" tIns="45687" rIns="91371" bIns="456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Arial Rounded MT Bold" pitchFamily="34" charset="0"/>
              <a:ea typeface="新細明體"/>
              <a:cs typeface="Arial"/>
            </a:endParaRPr>
          </a:p>
        </p:txBody>
      </p:sp>
      <p:pic>
        <p:nvPicPr>
          <p:cNvPr id="19460" name="Picture 4" descr="F:\-          AUTUNNO\-       AUTUNNO da usare\-0   FOTO NOVEMBRE\Autunno 16 novembre 2012\Vive l'automne Novembre\attach\22_63-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2908">
            <a:off x="4331319" y="2488038"/>
            <a:ext cx="3736521" cy="300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-          AUTUNNO\animali\d482ba5c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447" y="5203610"/>
            <a:ext cx="1413253" cy="133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555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6000">
        <p:sndAc>
          <p:stSnd loop="1">
            <p:snd r:embed="rId3" name="Reves d'automne - André Gagnon .wav"/>
          </p:stSnd>
        </p:sndAc>
      </p:transition>
    </mc:Choice>
    <mc:Fallback>
      <p:transition advClick="0" advTm="6000">
        <p:sndAc>
          <p:stSnd loop="1">
            <p:snd r:embed="rId3" name="Reves d'automne - André Gagnon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38" fill="hold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88" decel="50000" autoRev="1" fill="hold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8" fill="hold">
                                          <p:stCondLst>
                                            <p:cond delay="21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        AUTUNNO\foglie\0_13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" y="0"/>
            <a:ext cx="91361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-          AUTUNNO\-       AUTUNNO da usare\-0   FOTO NOVEMBRE\Autunno 16 novembre 2012\Vive l'automne Novembre\- INCLUSI\372622f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394" y="398939"/>
            <a:ext cx="6060121" cy="606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40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AUTUNNO\foglie\0_13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" y="5883"/>
            <a:ext cx="9136112" cy="685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AUTUNNO\-       AUTUNNO da usare\-0   FOTO NOVEMBRE\Autunno 16 novembre 2012\Vive l'automne Novembre\foto e GIF\0165a4e6375892efb3dc8f1f7c656bb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-27384"/>
            <a:ext cx="5305772" cy="707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89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8450" name="Picture 2" descr="DSCN3216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50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253" name="Picture 5" descr="DSCN3212-clSH10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F:\-          AUTUNNO\-       AUTUNNO da usare\-0   FOTO NOVEMBRE\Autunno 16 novembre 2012\Vive l'automne Novembre\attach\GRAND%20PARENT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09120"/>
            <a:ext cx="3096344" cy="219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F:\-          AUTUNNO\-       AUTUNNO da usare\-0   FOTO NOVEMBRE\Autunno 16 novembre 2012\Vive l'automne Novembre\attach\3260825176_1_3_4pcKvv5B-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91677"/>
            <a:ext cx="815126" cy="61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19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9474" name="Picture 2" descr="DSCN3215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4" y="676"/>
            <a:ext cx="9143097" cy="685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        AUTUNNO\-       AUTUNNO da usare\-0   FOTO NOVEMBRE\Autunno 16 novembre 2012\Vive l'automne Novembre\foto e GIF\0_93144_9e3af8d6_L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50651">
            <a:off x="6631219" y="3258487"/>
            <a:ext cx="17430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57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498" name="Picture 2" descr="DSCN3214-cl015SH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2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51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22" name="Picture 2" descr="DSCN3213-cl015SH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80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7426" name="Picture 2" descr="DSCN3217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-          AUTUNNO\-       AUTUNNO da usare\-0   FOTO NOVEMBRE\Autunno 16 novembre 2012\Vive l'automne Novembre\foto e GIF\0_93144_9e3af8d6_L-200-tre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417" y="1772816"/>
            <a:ext cx="1106984" cy="119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F:\-          AUTUNNO\-       AUTUNNO da usare\-0   FOTO NOVEMBRE\Autunno 16 novembre 2012\Vive l'automne Novembre\foto e GIF\0_93144_9e3af8d6_L-200-fou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567412"/>
            <a:ext cx="688082" cy="75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F:\-          AUTUNNO\-       AUTUNNO da usare\-0   FOTO NOVEMBRE\Autunno 16 novembre 2012\Vive l'automne Novembre\foto e GIF\0_93144_9e3af8d6_L-200-tw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12" y="3868401"/>
            <a:ext cx="497785" cy="4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F:\-          AUTUNNO\-       AUTUNNO da usare\-0   FOTO NOVEMBRE\Autunno 16 novembre 2012\Vive l'automne Novembre\attach\0_93144_9e3af8d6_L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53465">
            <a:off x="1131199" y="4519181"/>
            <a:ext cx="17430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        AUTUNNO\gif\12_7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81177" y="4201187"/>
            <a:ext cx="3112764" cy="272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07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1214E-6 L -0.19739 0.74151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370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21965E-6 L 0.06614 0.46867 " pathEditMode="relative" rAng="0" ptsTypes="AA">
                                      <p:cBhvr>
                                        <p:cTn id="9" dur="57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234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75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022E-16 L -0.04549 0.398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" y="19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4104E-6 L -0.00972 0.4129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20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403" name="Picture 3" descr="DSCN3217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F:\-          AUTUNNO\-       AUTUNNO da usare\-0   FOTO NOVEMBRE\Autunno 16 novembre 2012\Vive l'automne Novembre\attach\12_70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653137"/>
            <a:ext cx="2555878" cy="223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5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05556E-6 -2.42775E-6 L 0.00209 0.3301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16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378" name="Picture 2" descr="DSCN3218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80"/>
            <a:ext cx="9121492" cy="684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F:\-          AUTUNNO\-       AUTUNNO da usare\-0   FOTO NOVEMBRE\Autunno 16 novembre 2012\Vive l'automne Novembre\attach\12_70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934623"/>
            <a:ext cx="2234179" cy="195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93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-4.62428E-7 L -0.0118 0.3410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70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355" name="Picture 3" descr="DSCN3218-l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190"/>
            <a:ext cx="9123745" cy="684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32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330" name="Picture 2" descr="DSCN3219-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16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258" name="Picture 2" descr="DSCN3222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310"/>
            <a:ext cx="9135585" cy="685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F:\-  1  IDEE DA USARE\-  FIGURE\9f7b214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2768"/>
            <a:ext cx="3093024" cy="299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98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306" name="Picture 2" descr="DSCN3220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40"/>
            <a:ext cx="9142347" cy="685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6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234" name="Picture 2" descr="DSCN3223-cl015SH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648"/>
            <a:ext cx="9099135" cy="68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9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826" name="Picture 2" descr="DSCN3239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F:\-          AUTUNNO\-       AUTUNNO da usare\-0   FOTO NOVEMBRE\Autunno 16 novembre 2012\Vive l'automne Novembre\attach\569102COUPLEPERSONNEAGEESA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" y="2661129"/>
            <a:ext cx="2350148" cy="153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" y="7122"/>
            <a:ext cx="9144000" cy="685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76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82" name="Picture 2" descr="DSCN3221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F:\-          AUTUNNO\-       AUTUNNO da usare\-0   FOTO NOVEMBRE\Autunno 16 novembre 2012\Vive l'automne Novembre\attach\4da17e5e-1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55750"/>
            <a:ext cx="1152128" cy="22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F:\-          AUTUNNO\foglie\67a98963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603" y="3068960"/>
            <a:ext cx="234315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F:\-          AUTUNNO\varie\animaatjes-herfst-17227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72577">
            <a:off x="2731936" y="4376758"/>
            <a:ext cx="89535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9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95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210" name="Picture 2" descr="DSCN3224-cl15SH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62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186" name="Picture 2" descr="DSCN3225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" y="16880"/>
            <a:ext cx="9121492" cy="684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F:\-          AUTUNNO\foglie\slide0005_image04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00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138" name="Picture 2" descr="DSCN3226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74"/>
            <a:ext cx="9155982" cy="685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4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4114" name="Picture 2" descr="DSCN3227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F:\-          AUTUNNO\foglie\slide0020_image0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153" y="531303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F:\-  1  IDEE DA USARE\-  UCCELLI\9987b5b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2" y="4077072"/>
            <a:ext cx="200025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1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3090" name="Picture 2" descr="DSCN3228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02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42" name="Picture 2" descr="DSCN3230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:\-          AUTUNNO\-       AUTUNNO da usare\-0   FOTO NOVEMBRE\Autunno 16 novembre 2012\Vive l'automne Novembre\attach\dc27dc6e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593" y="2420888"/>
            <a:ext cx="2298551" cy="245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28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2066" name="Picture 2" descr="DSCN3229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F:\-          AUTUNNO\-       AUTUNNO da usare\-0   FOTO NOVEMBRE\Autunno 16 novembre 2012\Vive l'automne Novembre\attach\dc27dc6e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4975">
            <a:off x="5727465" y="2029966"/>
            <a:ext cx="2232248" cy="237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0018" name="Picture 2" descr="DSCN3231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F:\-          AUTUNNO\-       AUTUNNO da usare\-0   FOTO NOVEMBRE\Autunno 16 novembre 2012\Vive l'automne Novembre\attach\dc27dc6e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49" y="2672584"/>
            <a:ext cx="2507602" cy="267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72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994" name="Picture 2" descr="DSCN3232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F:\-          AUTUNNO\-       AUTUNNO da usare\-0   FOTO NOVEMBRE\Autunno 16 novembre 2012\Vive l'automne Novembre\attach\a6c5ebc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644030"/>
            <a:ext cx="2338131" cy="155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AUTUNNO\foglie\slide0020_image08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769" y="980728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40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7970" name="Picture 2" descr="DSCN3233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-          AUTUNNO\-       AUTUNNO da usare\-0   FOTO NOVEMBRE\Autunno 16 novembre 2012\Vive l'automne Novembre\attach\ad4faf89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77892"/>
            <a:ext cx="3877022" cy="378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AUTUNNO\foglie\slide0020_image08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153" y="531303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13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946" name="Picture 2" descr="DSCN3234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-          AUTUNNO\foglie\slide0020_image0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952" y="260648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2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898" name="Picture 2" descr="DSCN3236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-          AUTUNNO\-       AUTUNNO da usare\-0   FOTO NOVEMBRE\Autunno 16 novembre 2012\Vive l'automne Novembre\inclusi\e268ff5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04139"/>
            <a:ext cx="1296144" cy="192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92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874" name="Picture 2" descr="DSCN3237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4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850" name="Picture 2" descr="DSCN3238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11" y="0"/>
            <a:ext cx="9165411" cy="687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28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02" name="Picture 2" descr="DSCN3240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4"/>
            <a:ext cx="9139341" cy="685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F:\-          AUTUNNO\gif\593089Sanstitre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3048000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67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778" name="Picture 2" descr="DSCN3242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F:\-          AUTUNNO\-       AUTUNNO da usare\-0   FOTO NOVEMBRE\Autunno 16 novembre 2012\Vive l'automne Novembre\attach\yoka-photos-vogels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42336">
            <a:off x="4051378" y="860770"/>
            <a:ext cx="2600097" cy="266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3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8754" name="Picture 2" descr="DSCN3243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55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ARLA dati  NOVEMBRE  2016\Carla  data 12 dicembre  2015\- 0 GIF  cartelle  solo SAMSUNG 31-1-2013\AUTUNNO 2013 gruppi\-  AUTUNNO 2016\bon week-end forê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F:\-          AUTUNNO\animali\renar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846763"/>
            <a:ext cx="2191320" cy="74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F:\-          AUTUNNO\animali\slide0017_image047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136" y="2670140"/>
            <a:ext cx="1101397" cy="160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F:\-  1  IDEE DA USARE\-  ANIMALI\3ef0da8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360" y="5497548"/>
            <a:ext cx="1152579" cy="118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8" name="Picture 24" descr="F:\-          AUTUNNO\-       AUTUNNO da usare\-0   FOTO NOVEMBRE\Autunno 16 novembre 2012\Vive l'automne Novembre\attach\bb187be6-35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597" y="3463087"/>
            <a:ext cx="3089763" cy="243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 descr="F:\-          AUTUNNO\animali\d482ba5c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44828" y="4489433"/>
            <a:ext cx="1422011" cy="141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52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AUTUNNO\-       AUTUNNO da usare\-0   FOTO NOVEMBRE\Autunno 16 novembre 2012\Vive l'automne Novembre\foto e GIF\0_13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6" y="4797431"/>
            <a:ext cx="1441450" cy="129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163" y="6149972"/>
            <a:ext cx="539259" cy="35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310" y="586740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51983" y="6284322"/>
            <a:ext cx="1414462" cy="220663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(</a:t>
            </a:r>
            <a:r>
              <a:rPr lang="it-IT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photos</a:t>
            </a:r>
            <a:r>
              <a:rPr lang="it-IT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it-IT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2012)</a:t>
            </a:r>
            <a:endParaRPr lang="it-IT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594831" y="6284322"/>
            <a:ext cx="1943100" cy="32309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84229" y="6165908"/>
            <a:ext cx="3743325" cy="36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b="1" dirty="0" err="1">
                <a:solidFill>
                  <a:srgbClr val="FFFFFF"/>
                </a:solidFill>
                <a:latin typeface="Monotype Corsiva" pitchFamily="66" charset="0"/>
              </a:rPr>
              <a:t>R</a:t>
            </a:r>
            <a:r>
              <a:rPr lang="it-IT" altLang="it-IT" dirty="0" err="1">
                <a:solidFill>
                  <a:srgbClr val="FFFFFF"/>
                </a:solidFill>
                <a:latin typeface="Monotype Corsiva" pitchFamily="66" charset="0"/>
              </a:rPr>
              <a:t>êves</a:t>
            </a:r>
            <a:r>
              <a:rPr lang="it-IT" altLang="it-IT" dirty="0">
                <a:solidFill>
                  <a:srgbClr val="FFFFFF"/>
                </a:solidFill>
                <a:latin typeface="Monotype Corsiva" pitchFamily="66" charset="0"/>
              </a:rPr>
              <a:t> d’</a:t>
            </a:r>
            <a:r>
              <a:rPr lang="it-IT" altLang="it-IT" dirty="0" err="1">
                <a:solidFill>
                  <a:srgbClr val="FFFFFF"/>
                </a:solidFill>
                <a:latin typeface="Monotype Corsiva" pitchFamily="66" charset="0"/>
              </a:rPr>
              <a:t>automne</a:t>
            </a:r>
            <a:r>
              <a:rPr lang="it-IT" altLang="it-IT" dirty="0">
                <a:solidFill>
                  <a:srgbClr val="FFFFFF"/>
                </a:solidFill>
                <a:latin typeface="Monotype Corsiva" pitchFamily="66" charset="0"/>
              </a:rPr>
              <a:t> – André </a:t>
            </a:r>
            <a:r>
              <a:rPr lang="it-IT" altLang="it-IT" dirty="0" err="1">
                <a:solidFill>
                  <a:srgbClr val="FFFFFF"/>
                </a:solidFill>
                <a:latin typeface="Monotype Corsiva" pitchFamily="66" charset="0"/>
              </a:rPr>
              <a:t>Gagnon</a:t>
            </a:r>
            <a:endParaRPr lang="it-IT" altLang="it-IT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2051" name="Picture 3" descr="F:\-          AUTUNNO\-       AUTUNNO da usare\-0   FOTO NOVEMBRE\Autunno 16 novembre 2012\Vive l'automne Novembre\attach\721a3b2a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614" y="2132856"/>
            <a:ext cx="2667348" cy="265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:\-          AUTUNNO\-       AUTUNNO da usare\-0   FOTO NOVEMBRE\Autunno 16 novembre 2012\Vive l'automne Novembre\foto e GIF\Bonne-nuit-eteindpetitSonnetteCenterblog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074" y="839796"/>
            <a:ext cx="3486150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8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isContent="1" isInverted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1918</TotalTime>
  <Words>20</Words>
  <Application>Microsoft Office PowerPoint</Application>
  <PresentationFormat>Presentazione su schermo (4:3)</PresentationFormat>
  <Paragraphs>6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37</vt:i4>
      </vt:variant>
    </vt:vector>
  </HeadingPairs>
  <TitlesOfParts>
    <vt:vector size="38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L'automne - Novembre 2016 @ Charlotte</dc:title>
  <dc:creator>Charlotte</dc:creator>
  <cp:lastModifiedBy>Carla</cp:lastModifiedBy>
  <cp:revision>162</cp:revision>
  <dcterms:created xsi:type="dcterms:W3CDTF">2010-03-20T17:45:16Z</dcterms:created>
  <dcterms:modified xsi:type="dcterms:W3CDTF">2016-12-01T20:03:56Z</dcterms:modified>
</cp:coreProperties>
</file>