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7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8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9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  <p:sldMasterId id="2147483684" r:id="rId4"/>
    <p:sldMasterId id="2147483686" r:id="rId5"/>
    <p:sldMasterId id="2147483698" r:id="rId6"/>
    <p:sldMasterId id="2147483710" r:id="rId7"/>
    <p:sldMasterId id="2147483722" r:id="rId8"/>
    <p:sldMasterId id="2147483734" r:id="rId9"/>
    <p:sldMasterId id="2147483746" r:id="rId10"/>
  </p:sldMasterIdLst>
  <p:notesMasterIdLst>
    <p:notesMasterId r:id="rId33"/>
  </p:notesMasterIdLst>
  <p:sldIdLst>
    <p:sldId id="25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7" r:id="rId21"/>
    <p:sldId id="289" r:id="rId22"/>
    <p:sldId id="291" r:id="rId23"/>
    <p:sldId id="292" r:id="rId24"/>
    <p:sldId id="293" r:id="rId25"/>
    <p:sldId id="294" r:id="rId26"/>
    <p:sldId id="286" r:id="rId27"/>
    <p:sldId id="295" r:id="rId28"/>
    <p:sldId id="296" r:id="rId29"/>
    <p:sldId id="297" r:id="rId30"/>
    <p:sldId id="298" r:id="rId31"/>
    <p:sldId id="276" r:id="rId32"/>
  </p:sldIdLst>
  <p:sldSz cx="9144000" cy="5715000" type="screen16x10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RrOIrVy8+tAogiXdUD18w==" hashData="d8clahUewZlKlyF9N1FCMo+U3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2298" y="-80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F9A89C-34EC-482E-8A19-848EB6C0C597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4EACC5-8A7A-47F0-A576-4B639966FC2E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05493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60A42-770B-47C5-BD8F-8979DC94DA56}" type="slidenum">
              <a:rPr lang="es-ES_tradnl">
                <a:solidFill>
                  <a:prstClr val="black"/>
                </a:solidFill>
              </a:rPr>
              <a:pPr/>
              <a:t>3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212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EAA51-AD17-4423-B89D-3A2A8F06CB30}" type="slidenum">
              <a:rPr lang="es-ES_tradnl" smtClean="0">
                <a:solidFill>
                  <a:prstClr val="black"/>
                </a:solidFill>
              </a:rPr>
              <a:pPr/>
              <a:t>12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307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A04B8F-4CF9-4AAC-815B-D1F10451CAA9}" type="slidenum">
              <a:rPr lang="es-ES_tradnl">
                <a:solidFill>
                  <a:prstClr val="black"/>
                </a:solidFill>
              </a:rPr>
              <a:pPr/>
              <a:t>13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277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92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9030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613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3940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413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6900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925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1185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643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7721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47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2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2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74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19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32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62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87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40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5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5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98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90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41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72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29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29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85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99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40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33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35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78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0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67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8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656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01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4"/>
            <a:ext cx="5486400" cy="4722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926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2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76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1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1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58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89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12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1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01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70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96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82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43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66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0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15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12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54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2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2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92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82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31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77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9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10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75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08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02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34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69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56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92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92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2F6F6-634E-48D3-BD06-B1E93AD9DBE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0CA-1328-421C-B471-AFB754620341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11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503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44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80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00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75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5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9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87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671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96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4"/>
            <a:ext cx="5486400" cy="4722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930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49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89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89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79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2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45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53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14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25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60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3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31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57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07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75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83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83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71ED-4189-49F5-AA01-ABCC68B5473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06F8E-630D-41A0-8BCE-1E4EBF70377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38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92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09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7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3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96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84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6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12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73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22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49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2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2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88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81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1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40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93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05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29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36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64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669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75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1"/>
            <a:ext cx="5486400" cy="4722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908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09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22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7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7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14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9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61073-197E-4A28-B761-1E3B3ACA9A72}" type="datetimeFigureOut">
              <a:rPr lang="es-ES_tradnl" smtClean="0"/>
              <a:pPr/>
              <a:t>19/11/2016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96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9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AAEBF-2D6B-4A4B-97EE-6A1346BADD2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6204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23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1ECC-A391-4728-81ED-E58C5361A1A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23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23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BF51-41D8-489F-A538-1D844A6DDE6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140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9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19/11/2016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94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9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420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9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94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9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67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18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1ECC-A391-4728-81ED-E58C5361A1A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18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18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BF51-41D8-489F-A538-1D844A6DDE6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588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8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2F6F6-634E-48D3-BD06-B1E93AD9DBE9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86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8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DB0CA-1328-421C-B471-AFB75462034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25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8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82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8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310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5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7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9171ED-4189-49F5-AA01-ABCC68B5473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76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7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06F8E-630D-41A0-8BCE-1E4EBF70377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696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9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1ECC-A391-4728-81ED-E58C5361A1A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96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9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BF51-41D8-489F-A538-1D844A6DDE6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66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19/11/2016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115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lesfrases.com/" TargetMode="External"/><Relationship Id="rId3" Type="http://schemas.openxmlformats.org/officeDocument/2006/relationships/hyperlink" Target="http://www.milespowerpoints.com/" TargetMode="External"/><Relationship Id="rId7" Type="http://schemas.openxmlformats.org/officeDocument/2006/relationships/hyperlink" Target="http://www.frasesfrases.es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hyperlink" Target="http://milespowerpoints.ourtoolbar.com/" TargetMode="External"/><Relationship Id="rId10" Type="http://schemas.openxmlformats.org/officeDocument/2006/relationships/hyperlink" Target="http://www.milespostales.com/" TargetMode="External"/><Relationship Id="rId4" Type="http://schemas.openxmlformats.org/officeDocument/2006/relationships/image" Target="../media/image21.png"/><Relationship Id="rId9" Type="http://schemas.openxmlformats.org/officeDocument/2006/relationships/hyperlink" Target="http://www.milesvide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smtClean="0"/>
              <a:t>Álbum de fotografías</a:t>
            </a:r>
            <a:endParaRPr lang="es-ES_tradnl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828"/>
            <a:ext cx="9144000" cy="590465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13838" y="2395835"/>
            <a:ext cx="830663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Wedgie" pitchFamily="2" charset="0"/>
              </a:rPr>
              <a:t>HERMOSOS  ANIMALES</a:t>
            </a:r>
            <a:endParaRPr lang="es-ES" sz="36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Wedgi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019208"/>
      </p:ext>
    </p:extLst>
  </p:cSld>
  <p:clrMapOvr>
    <a:masterClrMapping/>
  </p:clrMapOvr>
  <p:transition spd="slow" advTm="4000">
    <p:sndAc>
      <p:stSnd>
        <p:snd r:embed="rId2" name="Kaoma - Lambada (1989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Anillo"/>
          <p:cNvSpPr/>
          <p:nvPr/>
        </p:nvSpPr>
        <p:spPr>
          <a:xfrm>
            <a:off x="323528" y="168983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3 Anillo"/>
          <p:cNvSpPr/>
          <p:nvPr/>
        </p:nvSpPr>
        <p:spPr>
          <a:xfrm>
            <a:off x="1493354" y="997293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3 Anillo"/>
          <p:cNvSpPr/>
          <p:nvPr/>
        </p:nvSpPr>
        <p:spPr>
          <a:xfrm>
            <a:off x="2516213" y="1777380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3 Anillo"/>
          <p:cNvSpPr/>
          <p:nvPr/>
        </p:nvSpPr>
        <p:spPr>
          <a:xfrm>
            <a:off x="2505150" y="2990534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3 Anillo"/>
          <p:cNvSpPr/>
          <p:nvPr/>
        </p:nvSpPr>
        <p:spPr>
          <a:xfrm>
            <a:off x="1548619" y="3904468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3 Anillo"/>
          <p:cNvSpPr/>
          <p:nvPr/>
        </p:nvSpPr>
        <p:spPr>
          <a:xfrm>
            <a:off x="323528" y="4597693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3 Anillo"/>
          <p:cNvSpPr/>
          <p:nvPr/>
        </p:nvSpPr>
        <p:spPr>
          <a:xfrm>
            <a:off x="7740352" y="168983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3 Anillo"/>
          <p:cNvSpPr/>
          <p:nvPr/>
        </p:nvSpPr>
        <p:spPr>
          <a:xfrm>
            <a:off x="6570526" y="945496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3 Anillo"/>
          <p:cNvSpPr/>
          <p:nvPr/>
        </p:nvSpPr>
        <p:spPr>
          <a:xfrm>
            <a:off x="5400700" y="1766900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3 Anillo"/>
          <p:cNvSpPr/>
          <p:nvPr/>
        </p:nvSpPr>
        <p:spPr>
          <a:xfrm>
            <a:off x="5400700" y="2990534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4" name="3 Anillo"/>
          <p:cNvSpPr/>
          <p:nvPr/>
        </p:nvSpPr>
        <p:spPr>
          <a:xfrm>
            <a:off x="6546937" y="3904468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5" name="3 Anillo"/>
          <p:cNvSpPr/>
          <p:nvPr/>
        </p:nvSpPr>
        <p:spPr>
          <a:xfrm>
            <a:off x="7749952" y="4597693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style>
          <a:lnRef idx="0">
            <a:schemeClr val="accent4"/>
          </a:lnRef>
          <a:fillRef idx="1002">
            <a:schemeClr val="dk2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grpSp>
        <p:nvGrpSpPr>
          <p:cNvPr id="16" name="15 Grupo"/>
          <p:cNvGrpSpPr/>
          <p:nvPr/>
        </p:nvGrpSpPr>
        <p:grpSpPr>
          <a:xfrm>
            <a:off x="2461903" y="2974329"/>
            <a:ext cx="1224136" cy="1008878"/>
            <a:chOff x="3419872" y="2085328"/>
            <a:chExt cx="2488328" cy="2460922"/>
          </a:xfrm>
        </p:grpSpPr>
        <p:sp>
          <p:nvSpPr>
            <p:cNvPr id="17" name="16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1521464" y="3870534"/>
            <a:ext cx="1224136" cy="1008878"/>
            <a:chOff x="3419872" y="2085328"/>
            <a:chExt cx="2488328" cy="2460922"/>
          </a:xfrm>
        </p:grpSpPr>
        <p:sp>
          <p:nvSpPr>
            <p:cNvPr id="20" name="19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>
            <a:off x="329823" y="4563759"/>
            <a:ext cx="1224136" cy="1008878"/>
            <a:chOff x="3419872" y="2085328"/>
            <a:chExt cx="2488328" cy="2460922"/>
          </a:xfrm>
        </p:grpSpPr>
        <p:sp>
          <p:nvSpPr>
            <p:cNvPr id="23" name="22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24" name="23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24 Grupo"/>
          <p:cNvGrpSpPr/>
          <p:nvPr/>
        </p:nvGrpSpPr>
        <p:grpSpPr>
          <a:xfrm>
            <a:off x="2530581" y="1743446"/>
            <a:ext cx="1224136" cy="1008878"/>
            <a:chOff x="3419872" y="2085328"/>
            <a:chExt cx="2488328" cy="2460922"/>
          </a:xfrm>
        </p:grpSpPr>
        <p:sp>
          <p:nvSpPr>
            <p:cNvPr id="26" name="25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27" name="26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27 Grupo"/>
          <p:cNvGrpSpPr/>
          <p:nvPr/>
        </p:nvGrpSpPr>
        <p:grpSpPr>
          <a:xfrm>
            <a:off x="1493354" y="945496"/>
            <a:ext cx="1224136" cy="1008878"/>
            <a:chOff x="3419872" y="2085328"/>
            <a:chExt cx="2488328" cy="2460922"/>
          </a:xfrm>
        </p:grpSpPr>
        <p:sp>
          <p:nvSpPr>
            <p:cNvPr id="29" name="28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0" name="29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31" name="30 Grupo"/>
          <p:cNvGrpSpPr/>
          <p:nvPr/>
        </p:nvGrpSpPr>
        <p:grpSpPr>
          <a:xfrm>
            <a:off x="329823" y="155912"/>
            <a:ext cx="1224136" cy="1008878"/>
            <a:chOff x="3419872" y="2085328"/>
            <a:chExt cx="2488328" cy="2460922"/>
          </a:xfrm>
        </p:grpSpPr>
        <p:sp>
          <p:nvSpPr>
            <p:cNvPr id="32" name="31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3" name="32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34" name="33 Grupo"/>
          <p:cNvGrpSpPr/>
          <p:nvPr/>
        </p:nvGrpSpPr>
        <p:grpSpPr>
          <a:xfrm>
            <a:off x="5372255" y="1743446"/>
            <a:ext cx="1224136" cy="1008878"/>
            <a:chOff x="3419872" y="2085328"/>
            <a:chExt cx="2488328" cy="2460922"/>
          </a:xfrm>
        </p:grpSpPr>
        <p:sp>
          <p:nvSpPr>
            <p:cNvPr id="35" name="34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6" name="35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37" name="36 Grupo"/>
          <p:cNvGrpSpPr/>
          <p:nvPr/>
        </p:nvGrpSpPr>
        <p:grpSpPr>
          <a:xfrm>
            <a:off x="5373545" y="2956600"/>
            <a:ext cx="1224136" cy="1008878"/>
            <a:chOff x="3419872" y="2085328"/>
            <a:chExt cx="2488328" cy="2460922"/>
          </a:xfrm>
        </p:grpSpPr>
        <p:sp>
          <p:nvSpPr>
            <p:cNvPr id="38" name="37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9" name="38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40" name="39 Grupo"/>
          <p:cNvGrpSpPr/>
          <p:nvPr/>
        </p:nvGrpSpPr>
        <p:grpSpPr>
          <a:xfrm>
            <a:off x="6547067" y="929425"/>
            <a:ext cx="1224136" cy="1008878"/>
            <a:chOff x="3419872" y="2085328"/>
            <a:chExt cx="2488328" cy="2460922"/>
          </a:xfrm>
        </p:grpSpPr>
        <p:sp>
          <p:nvSpPr>
            <p:cNvPr id="41" name="40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2" name="41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43" name="42 Grupo"/>
          <p:cNvGrpSpPr/>
          <p:nvPr/>
        </p:nvGrpSpPr>
        <p:grpSpPr>
          <a:xfrm>
            <a:off x="7740352" y="135049"/>
            <a:ext cx="1224136" cy="1008878"/>
            <a:chOff x="3419872" y="2085328"/>
            <a:chExt cx="2488328" cy="2460922"/>
          </a:xfrm>
        </p:grpSpPr>
        <p:sp>
          <p:nvSpPr>
            <p:cNvPr id="44" name="43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5" name="44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45 Grupo"/>
          <p:cNvGrpSpPr/>
          <p:nvPr/>
        </p:nvGrpSpPr>
        <p:grpSpPr>
          <a:xfrm>
            <a:off x="6519782" y="3870534"/>
            <a:ext cx="1224136" cy="1008878"/>
            <a:chOff x="3419872" y="2085328"/>
            <a:chExt cx="2488328" cy="2460922"/>
          </a:xfrm>
        </p:grpSpPr>
        <p:sp>
          <p:nvSpPr>
            <p:cNvPr id="47" name="46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8" name="47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48 Grupo"/>
          <p:cNvGrpSpPr/>
          <p:nvPr/>
        </p:nvGrpSpPr>
        <p:grpSpPr>
          <a:xfrm>
            <a:off x="7749952" y="4597694"/>
            <a:ext cx="1224136" cy="1008878"/>
            <a:chOff x="3419872" y="2085328"/>
            <a:chExt cx="2488328" cy="2460922"/>
          </a:xfrm>
        </p:grpSpPr>
        <p:sp>
          <p:nvSpPr>
            <p:cNvPr id="50" name="49 Forma libre"/>
            <p:cNvSpPr/>
            <p:nvPr/>
          </p:nvSpPr>
          <p:spPr>
            <a:xfrm>
              <a:off x="3856945" y="2085328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358788" y="2552108"/>
                  </a:moveTo>
                  <a:cubicBezTo>
                    <a:pt x="2300323" y="2543476"/>
                    <a:pt x="2211048" y="2596088"/>
                    <a:pt x="2154036" y="2696702"/>
                  </a:cubicBezTo>
                  <a:cubicBezTo>
                    <a:pt x="2088880" y="2811686"/>
                    <a:pt x="2075013" y="2930853"/>
                    <a:pt x="2125074" y="2960006"/>
                  </a:cubicBezTo>
                  <a:cubicBezTo>
                    <a:pt x="2175134" y="2989159"/>
                    <a:pt x="2331952" y="2888497"/>
                    <a:pt x="2374736" y="2821761"/>
                  </a:cubicBezTo>
                  <a:cubicBezTo>
                    <a:pt x="2417520" y="2755026"/>
                    <a:pt x="2437061" y="2589769"/>
                    <a:pt x="2381774" y="2559596"/>
                  </a:cubicBezTo>
                  <a:cubicBezTo>
                    <a:pt x="2374863" y="2555825"/>
                    <a:pt x="2367140" y="2553342"/>
                    <a:pt x="2358788" y="2552108"/>
                  </a:cubicBezTo>
                  <a:close/>
                  <a:moveTo>
                    <a:pt x="2540220" y="2546914"/>
                  </a:moveTo>
                  <a:cubicBezTo>
                    <a:pt x="2477888" y="2555954"/>
                    <a:pt x="2423438" y="2662170"/>
                    <a:pt x="2440316" y="2793251"/>
                  </a:cubicBezTo>
                  <a:cubicBezTo>
                    <a:pt x="2457195" y="2924331"/>
                    <a:pt x="2517611" y="3027979"/>
                    <a:pt x="2575152" y="3021259"/>
                  </a:cubicBezTo>
                  <a:cubicBezTo>
                    <a:pt x="2632691" y="3014540"/>
                    <a:pt x="2697731" y="2839913"/>
                    <a:pt x="2691909" y="2760855"/>
                  </a:cubicBezTo>
                  <a:cubicBezTo>
                    <a:pt x="2686087" y="2681797"/>
                    <a:pt x="2602552" y="2537875"/>
                    <a:pt x="2540220" y="2546914"/>
                  </a:cubicBezTo>
                  <a:close/>
                  <a:moveTo>
                    <a:pt x="2733512" y="2461646"/>
                  </a:moveTo>
                  <a:cubicBezTo>
                    <a:pt x="2724760" y="2463079"/>
                    <a:pt x="2717129" y="2466133"/>
                    <a:pt x="2711000" y="2471075"/>
                  </a:cubicBezTo>
                  <a:cubicBezTo>
                    <a:pt x="2661968" y="2510608"/>
                    <a:pt x="2669226" y="2629747"/>
                    <a:pt x="2750529" y="2733943"/>
                  </a:cubicBezTo>
                  <a:cubicBezTo>
                    <a:pt x="2831833" y="2838140"/>
                    <a:pt x="2936624" y="2896549"/>
                    <a:pt x="2982714" y="2861453"/>
                  </a:cubicBezTo>
                  <a:cubicBezTo>
                    <a:pt x="3028804" y="2826357"/>
                    <a:pt x="2995807" y="2642955"/>
                    <a:pt x="2950520" y="2577892"/>
                  </a:cubicBezTo>
                  <a:cubicBezTo>
                    <a:pt x="2910896" y="2520962"/>
                    <a:pt x="2794771" y="2451610"/>
                    <a:pt x="2733512" y="2461646"/>
                  </a:cubicBezTo>
                  <a:close/>
                  <a:moveTo>
                    <a:pt x="2139480" y="2408118"/>
                  </a:moveTo>
                  <a:cubicBezTo>
                    <a:pt x="2082549" y="2404711"/>
                    <a:pt x="2001682" y="2441115"/>
                    <a:pt x="1937456" y="2516617"/>
                  </a:cubicBezTo>
                  <a:cubicBezTo>
                    <a:pt x="1851824" y="2617284"/>
                    <a:pt x="1815777" y="2731710"/>
                    <a:pt x="1859457" y="2769765"/>
                  </a:cubicBezTo>
                  <a:cubicBezTo>
                    <a:pt x="1903136" y="2807819"/>
                    <a:pt x="2076096" y="2738470"/>
                    <a:pt x="2130676" y="2680978"/>
                  </a:cubicBezTo>
                  <a:cubicBezTo>
                    <a:pt x="2185255" y="2623488"/>
                    <a:pt x="2235548" y="2464862"/>
                    <a:pt x="2186929" y="2424823"/>
                  </a:cubicBezTo>
                  <a:cubicBezTo>
                    <a:pt x="2174775" y="2414813"/>
                    <a:pt x="2158457" y="2409253"/>
                    <a:pt x="2139480" y="2408118"/>
                  </a:cubicBezTo>
                  <a:close/>
                  <a:moveTo>
                    <a:pt x="2935750" y="2273979"/>
                  </a:moveTo>
                  <a:cubicBezTo>
                    <a:pt x="2882364" y="2277906"/>
                    <a:pt x="2835161" y="2293362"/>
                    <a:pt x="2823948" y="2322790"/>
                  </a:cubicBezTo>
                  <a:cubicBezTo>
                    <a:pt x="2801522" y="2381646"/>
                    <a:pt x="2867831" y="2480891"/>
                    <a:pt x="2990566" y="2529915"/>
                  </a:cubicBezTo>
                  <a:cubicBezTo>
                    <a:pt x="3113301" y="2578938"/>
                    <a:pt x="3233248" y="2576576"/>
                    <a:pt x="3255370" y="2523036"/>
                  </a:cubicBezTo>
                  <a:cubicBezTo>
                    <a:pt x="3277492" y="2469495"/>
                    <a:pt x="3156564" y="2327716"/>
                    <a:pt x="3084660" y="2294342"/>
                  </a:cubicBezTo>
                  <a:cubicBezTo>
                    <a:pt x="3048708" y="2277654"/>
                    <a:pt x="2989137" y="2270053"/>
                    <a:pt x="2935750" y="2273979"/>
                  </a:cubicBezTo>
                  <a:close/>
                  <a:moveTo>
                    <a:pt x="1973803" y="2169153"/>
                  </a:moveTo>
                  <a:cubicBezTo>
                    <a:pt x="1945031" y="2169197"/>
                    <a:pt x="1914050" y="2173027"/>
                    <a:pt x="1882109" y="2181479"/>
                  </a:cubicBezTo>
                  <a:cubicBezTo>
                    <a:pt x="1754344" y="2215290"/>
                    <a:pt x="1659450" y="2288693"/>
                    <a:pt x="1673608" y="2344868"/>
                  </a:cubicBezTo>
                  <a:cubicBezTo>
                    <a:pt x="1687766" y="2401043"/>
                    <a:pt x="1869378" y="2442780"/>
                    <a:pt x="1947003" y="2426708"/>
                  </a:cubicBezTo>
                  <a:cubicBezTo>
                    <a:pt x="2024629" y="2410637"/>
                    <a:pt x="2156443" y="2309065"/>
                    <a:pt x="2139361" y="2248442"/>
                  </a:cubicBezTo>
                  <a:cubicBezTo>
                    <a:pt x="2126548" y="2202974"/>
                    <a:pt x="2060118" y="2169023"/>
                    <a:pt x="1973803" y="2169153"/>
                  </a:cubicBezTo>
                  <a:close/>
                  <a:moveTo>
                    <a:pt x="3094390" y="1974408"/>
                  </a:moveTo>
                  <a:cubicBezTo>
                    <a:pt x="3066139" y="1975645"/>
                    <a:pt x="3040518" y="1979490"/>
                    <a:pt x="3021818" y="1986052"/>
                  </a:cubicBezTo>
                  <a:cubicBezTo>
                    <a:pt x="2947018" y="2012302"/>
                    <a:pt x="2829879" y="2130497"/>
                    <a:pt x="2854871" y="2188311"/>
                  </a:cubicBezTo>
                  <a:cubicBezTo>
                    <a:pt x="2879861" y="2246125"/>
                    <a:pt x="2996605" y="2270973"/>
                    <a:pt x="3118742" y="2220476"/>
                  </a:cubicBezTo>
                  <a:cubicBezTo>
                    <a:pt x="3240877" y="2169978"/>
                    <a:pt x="3325168" y="2084610"/>
                    <a:pt x="3303667" y="2030817"/>
                  </a:cubicBezTo>
                  <a:cubicBezTo>
                    <a:pt x="3287541" y="1990472"/>
                    <a:pt x="3179139" y="1970699"/>
                    <a:pt x="3094390" y="1974408"/>
                  </a:cubicBezTo>
                  <a:close/>
                  <a:moveTo>
                    <a:pt x="2470986" y="1934476"/>
                  </a:moveTo>
                  <a:cubicBezTo>
                    <a:pt x="2302751" y="1934476"/>
                    <a:pt x="2166371" y="2070857"/>
                    <a:pt x="2166371" y="2239091"/>
                  </a:cubicBezTo>
                  <a:cubicBezTo>
                    <a:pt x="2166371" y="2407324"/>
                    <a:pt x="2302751" y="2543704"/>
                    <a:pt x="2470985" y="2543705"/>
                  </a:cubicBezTo>
                  <a:cubicBezTo>
                    <a:pt x="2639220" y="2543705"/>
                    <a:pt x="2775599" y="2407324"/>
                    <a:pt x="2775599" y="2239090"/>
                  </a:cubicBezTo>
                  <a:cubicBezTo>
                    <a:pt x="2775599" y="2070857"/>
                    <a:pt x="2639219" y="1934476"/>
                    <a:pt x="2470986" y="1934476"/>
                  </a:cubicBezTo>
                  <a:close/>
                  <a:moveTo>
                    <a:pt x="1795217" y="1857165"/>
                  </a:moveTo>
                  <a:cubicBezTo>
                    <a:pt x="1747361" y="1862076"/>
                    <a:pt x="1713045" y="1878785"/>
                    <a:pt x="1704111" y="1906338"/>
                  </a:cubicBezTo>
                  <a:cubicBezTo>
                    <a:pt x="1686241" y="1961445"/>
                    <a:pt x="1817883" y="2093337"/>
                    <a:pt x="1892176" y="2120988"/>
                  </a:cubicBezTo>
                  <a:cubicBezTo>
                    <a:pt x="1966468" y="2148639"/>
                    <a:pt x="2132110" y="2132674"/>
                    <a:pt x="2149867" y="2072245"/>
                  </a:cubicBezTo>
                  <a:cubicBezTo>
                    <a:pt x="2167623" y="2011816"/>
                    <a:pt x="2093757" y="1918058"/>
                    <a:pt x="1967566" y="1878779"/>
                  </a:cubicBezTo>
                  <a:cubicBezTo>
                    <a:pt x="1904470" y="1859141"/>
                    <a:pt x="1843074" y="1852253"/>
                    <a:pt x="1795217" y="1857165"/>
                  </a:cubicBezTo>
                  <a:close/>
                  <a:moveTo>
                    <a:pt x="3006749" y="1647178"/>
                  </a:moveTo>
                  <a:cubicBezTo>
                    <a:pt x="2953785" y="1651352"/>
                    <a:pt x="2877357" y="1700421"/>
                    <a:pt x="2812993" y="1775802"/>
                  </a:cubicBezTo>
                  <a:cubicBezTo>
                    <a:pt x="2727173" y="1876312"/>
                    <a:pt x="2714668" y="1995015"/>
                    <a:pt x="2761908" y="2036672"/>
                  </a:cubicBezTo>
                  <a:cubicBezTo>
                    <a:pt x="2809148" y="2078330"/>
                    <a:pt x="2957796" y="2003525"/>
                    <a:pt x="3005907" y="1940522"/>
                  </a:cubicBezTo>
                  <a:cubicBezTo>
                    <a:pt x="3054018" y="1877520"/>
                    <a:pt x="3095073" y="1695752"/>
                    <a:pt x="3050575" y="1658658"/>
                  </a:cubicBezTo>
                  <a:cubicBezTo>
                    <a:pt x="3039451" y="1649384"/>
                    <a:pt x="3024403" y="1645787"/>
                    <a:pt x="3006749" y="1647178"/>
                  </a:cubicBezTo>
                  <a:close/>
                  <a:moveTo>
                    <a:pt x="1997321" y="1566087"/>
                  </a:moveTo>
                  <a:cubicBezTo>
                    <a:pt x="1979645" y="1565015"/>
                    <a:pt x="1964665" y="1568884"/>
                    <a:pt x="1953710" y="1578358"/>
                  </a:cubicBezTo>
                  <a:cubicBezTo>
                    <a:pt x="1909892" y="1616252"/>
                    <a:pt x="1954228" y="1797246"/>
                    <a:pt x="2003471" y="1859368"/>
                  </a:cubicBezTo>
                  <a:cubicBezTo>
                    <a:pt x="2052716" y="1921490"/>
                    <a:pt x="2202693" y="1993592"/>
                    <a:pt x="2249172" y="1951086"/>
                  </a:cubicBezTo>
                  <a:cubicBezTo>
                    <a:pt x="2295649" y="1908581"/>
                    <a:pt x="2280999" y="1790124"/>
                    <a:pt x="2193373" y="1691184"/>
                  </a:cubicBezTo>
                  <a:cubicBezTo>
                    <a:pt x="2127655" y="1616979"/>
                    <a:pt x="2050352" y="1569302"/>
                    <a:pt x="1997321" y="1566087"/>
                  </a:cubicBezTo>
                  <a:close/>
                  <a:moveTo>
                    <a:pt x="2756311" y="1441095"/>
                  </a:moveTo>
                  <a:cubicBezTo>
                    <a:pt x="2700744" y="1424712"/>
                    <a:pt x="2572433" y="1559846"/>
                    <a:pt x="2546786" y="1634854"/>
                  </a:cubicBezTo>
                  <a:cubicBezTo>
                    <a:pt x="2521140" y="1709863"/>
                    <a:pt x="2541544" y="1875015"/>
                    <a:pt x="2602428" y="1891144"/>
                  </a:cubicBezTo>
                  <a:cubicBezTo>
                    <a:pt x="2663313" y="1907272"/>
                    <a:pt x="2755054" y="1830916"/>
                    <a:pt x="2790931" y="1703715"/>
                  </a:cubicBezTo>
                  <a:cubicBezTo>
                    <a:pt x="2826808" y="1576515"/>
                    <a:pt x="2811876" y="1457478"/>
                    <a:pt x="2756311" y="1441095"/>
                  </a:cubicBezTo>
                  <a:close/>
                  <a:moveTo>
                    <a:pt x="2362810" y="1407383"/>
                  </a:moveTo>
                  <a:cubicBezTo>
                    <a:pt x="2305364" y="1414855"/>
                    <a:pt x="2242614" y="1590319"/>
                    <a:pt x="2249470" y="1669294"/>
                  </a:cubicBezTo>
                  <a:cubicBezTo>
                    <a:pt x="2256326" y="1748268"/>
                    <a:pt x="2341738" y="1891085"/>
                    <a:pt x="2403946" y="1881231"/>
                  </a:cubicBezTo>
                  <a:cubicBezTo>
                    <a:pt x="2466154" y="1871377"/>
                    <a:pt x="2519210" y="1764457"/>
                    <a:pt x="2500618" y="1633608"/>
                  </a:cubicBezTo>
                  <a:cubicBezTo>
                    <a:pt x="2482025" y="1502760"/>
                    <a:pt x="2420258" y="1399912"/>
                    <a:pt x="2362810" y="1407383"/>
                  </a:cubicBezTo>
                  <a:close/>
                  <a:moveTo>
                    <a:pt x="1391318" y="1"/>
                  </a:moveTo>
                  <a:cubicBezTo>
                    <a:pt x="2268791" y="1107"/>
                    <a:pt x="2817444" y="59882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1080805" y="3444580"/>
                    <a:pt x="1509172" y="1963418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525677" y="122261"/>
                    <a:pt x="992466" y="-502"/>
                    <a:pt x="1391318" y="1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80000"/>
                    <a:satMod val="300000"/>
                  </a:sysClr>
                </a:gs>
                <a:gs pos="100000">
                  <a:sysClr val="windowText" lastClr="000000">
                    <a:shade val="30000"/>
                    <a:satMod val="200000"/>
                  </a:sys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51" name="50 Forma libre"/>
            <p:cNvSpPr/>
            <p:nvPr/>
          </p:nvSpPr>
          <p:spPr>
            <a:xfrm flipH="1" flipV="1">
              <a:off x="3419872" y="2542093"/>
              <a:ext cx="2051255" cy="2004157"/>
            </a:xfrm>
            <a:custGeom>
              <a:avLst/>
              <a:gdLst/>
              <a:ahLst/>
              <a:cxnLst/>
              <a:rect l="l" t="t" r="r" b="b"/>
              <a:pathLst>
                <a:path w="3489569" h="3380810">
                  <a:moveTo>
                    <a:pt x="2419717" y="2350865"/>
                  </a:moveTo>
                  <a:cubicBezTo>
                    <a:pt x="2293465" y="2350865"/>
                    <a:pt x="2191117" y="2248517"/>
                    <a:pt x="2191117" y="2122265"/>
                  </a:cubicBezTo>
                  <a:cubicBezTo>
                    <a:pt x="2191117" y="1996013"/>
                    <a:pt x="2293465" y="1893665"/>
                    <a:pt x="2419717" y="1893665"/>
                  </a:cubicBezTo>
                  <a:cubicBezTo>
                    <a:pt x="2545969" y="1893665"/>
                    <a:pt x="2648317" y="1996013"/>
                    <a:pt x="2648317" y="2122265"/>
                  </a:cubicBezTo>
                  <a:cubicBezTo>
                    <a:pt x="2648317" y="2248517"/>
                    <a:pt x="2545969" y="2350865"/>
                    <a:pt x="2419717" y="2350865"/>
                  </a:cubicBezTo>
                  <a:close/>
                  <a:moveTo>
                    <a:pt x="2266763" y="2911581"/>
                  </a:moveTo>
                  <a:lnTo>
                    <a:pt x="2313314" y="2735351"/>
                  </a:lnTo>
                  <a:lnTo>
                    <a:pt x="2549395" y="2728701"/>
                  </a:lnTo>
                  <a:lnTo>
                    <a:pt x="2652473" y="2894956"/>
                  </a:lnTo>
                  <a:lnTo>
                    <a:pt x="2845328" y="2808503"/>
                  </a:lnTo>
                  <a:lnTo>
                    <a:pt x="2772176" y="2645574"/>
                  </a:lnTo>
                  <a:lnTo>
                    <a:pt x="2948406" y="2469344"/>
                  </a:lnTo>
                  <a:lnTo>
                    <a:pt x="3124636" y="2532521"/>
                  </a:lnTo>
                  <a:lnTo>
                    <a:pt x="3211088" y="2296439"/>
                  </a:lnTo>
                  <a:lnTo>
                    <a:pt x="3038184" y="2229938"/>
                  </a:lnTo>
                  <a:lnTo>
                    <a:pt x="3028208" y="2010482"/>
                  </a:lnTo>
                  <a:lnTo>
                    <a:pt x="3201113" y="1914054"/>
                  </a:lnTo>
                  <a:lnTo>
                    <a:pt x="3078085" y="1671322"/>
                  </a:lnTo>
                  <a:lnTo>
                    <a:pt x="2908505" y="1731174"/>
                  </a:lnTo>
                  <a:lnTo>
                    <a:pt x="2768851" y="1591520"/>
                  </a:lnTo>
                  <a:lnTo>
                    <a:pt x="2798777" y="1378714"/>
                  </a:lnTo>
                  <a:lnTo>
                    <a:pt x="2582646" y="1325513"/>
                  </a:lnTo>
                  <a:lnTo>
                    <a:pt x="2489544" y="1505068"/>
                  </a:lnTo>
                  <a:lnTo>
                    <a:pt x="2290038" y="1498418"/>
                  </a:lnTo>
                  <a:lnTo>
                    <a:pt x="2157035" y="1355439"/>
                  </a:lnTo>
                  <a:lnTo>
                    <a:pt x="1984130" y="1465167"/>
                  </a:lnTo>
                  <a:lnTo>
                    <a:pt x="2050632" y="1618121"/>
                  </a:lnTo>
                  <a:lnTo>
                    <a:pt x="1891027" y="1767750"/>
                  </a:lnTo>
                  <a:lnTo>
                    <a:pt x="1701497" y="1744474"/>
                  </a:lnTo>
                  <a:lnTo>
                    <a:pt x="1628345" y="1940655"/>
                  </a:lnTo>
                  <a:lnTo>
                    <a:pt x="1794600" y="2040407"/>
                  </a:lnTo>
                  <a:lnTo>
                    <a:pt x="1811225" y="2233263"/>
                  </a:lnTo>
                  <a:lnTo>
                    <a:pt x="1644971" y="2366266"/>
                  </a:lnTo>
                  <a:lnTo>
                    <a:pt x="1738073" y="2559122"/>
                  </a:lnTo>
                  <a:lnTo>
                    <a:pt x="1954204" y="2509245"/>
                  </a:lnTo>
                  <a:lnTo>
                    <a:pt x="2080557" y="2662199"/>
                  </a:lnTo>
                  <a:lnTo>
                    <a:pt x="2037331" y="2828454"/>
                  </a:lnTo>
                  <a:close/>
                  <a:moveTo>
                    <a:pt x="2889977" y="3380408"/>
                  </a:moveTo>
                  <a:cubicBezTo>
                    <a:pt x="1107071" y="3353190"/>
                    <a:pt x="1506340" y="1954974"/>
                    <a:pt x="1418556" y="1693216"/>
                  </a:cubicBezTo>
                  <a:cubicBezTo>
                    <a:pt x="1182953" y="668429"/>
                    <a:pt x="225717" y="617355"/>
                    <a:pt x="0" y="472369"/>
                  </a:cubicBezTo>
                  <a:cubicBezTo>
                    <a:pt x="1682166" y="-647977"/>
                    <a:pt x="2761323" y="559691"/>
                    <a:pt x="2940908" y="684905"/>
                  </a:cubicBezTo>
                  <a:cubicBezTo>
                    <a:pt x="3028230" y="880965"/>
                    <a:pt x="4044778" y="1848088"/>
                    <a:pt x="3069418" y="3378678"/>
                  </a:cubicBezTo>
                  <a:cubicBezTo>
                    <a:pt x="3007274" y="3380738"/>
                    <a:pt x="2947490" y="3381286"/>
                    <a:pt x="2889977" y="3380408"/>
                  </a:cubicBezTo>
                  <a:close/>
                </a:path>
              </a:pathLst>
            </a:custGeom>
            <a:gradFill rotWithShape="1">
              <a:gsLst>
                <a:gs pos="0">
                  <a:srgbClr val="B13F9A">
                    <a:tint val="80000"/>
                    <a:satMod val="300000"/>
                  </a:srgbClr>
                </a:gs>
                <a:gs pos="100000">
                  <a:srgbClr val="B13F9A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pic>
        <p:nvPicPr>
          <p:cNvPr id="52" name="51 Imagen" descr="Diapositiva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171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0"/>
                            </p:stCondLst>
                            <p:childTnLst>
                              <p:par>
                                <p:cTn id="103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>
          <a:xfrm rot="12179908">
            <a:off x="4020816" y="55507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2179908">
            <a:off x="4571699" y="1181328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2018533">
            <a:off x="4795730" y="1587548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9420092" flipH="1">
            <a:off x="621928" y="569278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9420092" flipH="1">
            <a:off x="71096" y="119553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9581467" flipH="1">
            <a:off x="-153017" y="160175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9417506" flipV="1">
            <a:off x="3992669" y="449314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9417506" flipV="1">
            <a:off x="4543014" y="386654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9578881" flipV="1">
            <a:off x="4766677" y="346018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rot="12179908" flipH="1" flipV="1">
            <a:off x="591006" y="4455134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 rot="12179908" flipH="1" flipV="1">
            <a:off x="-669" y="382668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1" name="20 Forma libre"/>
          <p:cNvSpPr/>
          <p:nvPr/>
        </p:nvSpPr>
        <p:spPr>
          <a:xfrm rot="12018533" flipH="1" flipV="1">
            <a:off x="-183936" y="342266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356" name="355 Forma libre"/>
          <p:cNvSpPr/>
          <p:nvPr/>
        </p:nvSpPr>
        <p:spPr>
          <a:xfrm rot="12179908">
            <a:off x="4023020" y="53015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57" name="356 Forma libre"/>
          <p:cNvSpPr/>
          <p:nvPr/>
        </p:nvSpPr>
        <p:spPr>
          <a:xfrm rot="12179908">
            <a:off x="4573910" y="1156408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58" name="357 Forma libre"/>
          <p:cNvSpPr/>
          <p:nvPr/>
        </p:nvSpPr>
        <p:spPr>
          <a:xfrm rot="12018533">
            <a:off x="4797960" y="1562624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59" name="358 Forma libre"/>
          <p:cNvSpPr/>
          <p:nvPr/>
        </p:nvSpPr>
        <p:spPr>
          <a:xfrm rot="9420092" flipH="1">
            <a:off x="624165" y="544358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60" name="359 Forma libre"/>
          <p:cNvSpPr/>
          <p:nvPr/>
        </p:nvSpPr>
        <p:spPr>
          <a:xfrm rot="9420092" flipH="1">
            <a:off x="73313" y="1170612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61" name="360 Forma libre"/>
          <p:cNvSpPr/>
          <p:nvPr/>
        </p:nvSpPr>
        <p:spPr>
          <a:xfrm rot="9581467" flipH="1">
            <a:off x="-150800" y="157683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62" name="361 Forma libre"/>
          <p:cNvSpPr/>
          <p:nvPr/>
        </p:nvSpPr>
        <p:spPr>
          <a:xfrm rot="9417506" flipV="1">
            <a:off x="3994899" y="4468219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63" name="362 Forma libre"/>
          <p:cNvSpPr/>
          <p:nvPr/>
        </p:nvSpPr>
        <p:spPr>
          <a:xfrm rot="9417506" flipV="1">
            <a:off x="4545218" y="3841619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64" name="363 Forma libre"/>
          <p:cNvSpPr/>
          <p:nvPr/>
        </p:nvSpPr>
        <p:spPr>
          <a:xfrm rot="9578881" flipV="1">
            <a:off x="4768888" y="343526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65" name="364 Forma libre"/>
          <p:cNvSpPr/>
          <p:nvPr/>
        </p:nvSpPr>
        <p:spPr>
          <a:xfrm rot="12179908" flipH="1" flipV="1">
            <a:off x="593243" y="443021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66" name="365 Forma libre"/>
          <p:cNvSpPr/>
          <p:nvPr/>
        </p:nvSpPr>
        <p:spPr>
          <a:xfrm rot="12179908" flipH="1" flipV="1">
            <a:off x="1623" y="3801762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67" name="366 Forma libre"/>
          <p:cNvSpPr/>
          <p:nvPr/>
        </p:nvSpPr>
        <p:spPr>
          <a:xfrm rot="12018533" flipH="1" flipV="1">
            <a:off x="-181719" y="3397743"/>
            <a:ext cx="4357589" cy="644675"/>
          </a:xfrm>
          <a:custGeom>
            <a:avLst/>
            <a:gdLst>
              <a:gd name="connsiteX0" fmla="*/ 0 w 4357589"/>
              <a:gd name="connsiteY0" fmla="*/ 712601 h 718908"/>
              <a:gd name="connsiteX1" fmla="*/ 4357589 w 4357589"/>
              <a:gd name="connsiteY1" fmla="*/ 718908 h 718908"/>
              <a:gd name="connsiteX2" fmla="*/ 2881936 w 4357589"/>
              <a:gd name="connsiteY2" fmla="*/ 0 h 718908"/>
              <a:gd name="connsiteX3" fmla="*/ 2169335 w 4357589"/>
              <a:gd name="connsiteY3" fmla="*/ 441434 h 718908"/>
              <a:gd name="connsiteX4" fmla="*/ 1450427 w 4357589"/>
              <a:gd name="connsiteY4" fmla="*/ 6306 h 718908"/>
              <a:gd name="connsiteX5" fmla="*/ 0 w 4357589"/>
              <a:gd name="connsiteY5" fmla="*/ 712601 h 718908"/>
              <a:gd name="connsiteX0" fmla="*/ 0 w 4357589"/>
              <a:gd name="connsiteY0" fmla="*/ 712601 h 1278060"/>
              <a:gd name="connsiteX1" fmla="*/ 4357589 w 4357589"/>
              <a:gd name="connsiteY1" fmla="*/ 718908 h 1278060"/>
              <a:gd name="connsiteX2" fmla="*/ 2881936 w 4357589"/>
              <a:gd name="connsiteY2" fmla="*/ 0 h 1278060"/>
              <a:gd name="connsiteX3" fmla="*/ 2169335 w 4357589"/>
              <a:gd name="connsiteY3" fmla="*/ 441434 h 1278060"/>
              <a:gd name="connsiteX4" fmla="*/ 1450427 w 4357589"/>
              <a:gd name="connsiteY4" fmla="*/ 6306 h 1278060"/>
              <a:gd name="connsiteX5" fmla="*/ 0 w 4357589"/>
              <a:gd name="connsiteY5" fmla="*/ 712601 h 1278060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69335 w 4357589"/>
              <a:gd name="connsiteY3" fmla="*/ 441434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450427 w 4357589"/>
              <a:gd name="connsiteY4" fmla="*/ 6306 h 1486211"/>
              <a:gd name="connsiteX5" fmla="*/ 0 w 4357589"/>
              <a:gd name="connsiteY5" fmla="*/ 712601 h 1486211"/>
              <a:gd name="connsiteX0" fmla="*/ 0 w 4357589"/>
              <a:gd name="connsiteY0" fmla="*/ 712601 h 1486211"/>
              <a:gd name="connsiteX1" fmla="*/ 4357589 w 4357589"/>
              <a:gd name="connsiteY1" fmla="*/ 718908 h 1486211"/>
              <a:gd name="connsiteX2" fmla="*/ 2881936 w 4357589"/>
              <a:gd name="connsiteY2" fmla="*/ 0 h 1486211"/>
              <a:gd name="connsiteX3" fmla="*/ 2144110 w 4357589"/>
              <a:gd name="connsiteY3" fmla="*/ 964849 h 1486211"/>
              <a:gd name="connsiteX4" fmla="*/ 1608082 w 4357589"/>
              <a:gd name="connsiteY4" fmla="*/ 624314 h 1486211"/>
              <a:gd name="connsiteX5" fmla="*/ 0 w 4357589"/>
              <a:gd name="connsiteY5" fmla="*/ 712601 h 1486211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144110 w 4357589"/>
              <a:gd name="connsiteY3" fmla="*/ 397290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145042 h 918652"/>
              <a:gd name="connsiteX1" fmla="*/ 4357589 w 4357589"/>
              <a:gd name="connsiteY1" fmla="*/ 151349 h 918652"/>
              <a:gd name="connsiteX2" fmla="*/ 2446808 w 4357589"/>
              <a:gd name="connsiteY2" fmla="*/ 0 h 918652"/>
              <a:gd name="connsiteX3" fmla="*/ 2068435 w 4357589"/>
              <a:gd name="connsiteY3" fmla="*/ 409902 h 918652"/>
              <a:gd name="connsiteX4" fmla="*/ 1608082 w 4357589"/>
              <a:gd name="connsiteY4" fmla="*/ 56755 h 918652"/>
              <a:gd name="connsiteX5" fmla="*/ 0 w 4357589"/>
              <a:gd name="connsiteY5" fmla="*/ 145042 h 918652"/>
              <a:gd name="connsiteX0" fmla="*/ 0 w 4357589"/>
              <a:gd name="connsiteY0" fmla="*/ 88287 h 861897"/>
              <a:gd name="connsiteX1" fmla="*/ 4357589 w 4357589"/>
              <a:gd name="connsiteY1" fmla="*/ 94594 h 861897"/>
              <a:gd name="connsiteX2" fmla="*/ 2072047 w 4357589"/>
              <a:gd name="connsiteY2" fmla="*/ 279080 h 861897"/>
              <a:gd name="connsiteX3" fmla="*/ 2068435 w 4357589"/>
              <a:gd name="connsiteY3" fmla="*/ 353147 h 861897"/>
              <a:gd name="connsiteX4" fmla="*/ 1608082 w 4357589"/>
              <a:gd name="connsiteY4" fmla="*/ 0 h 861897"/>
              <a:gd name="connsiteX5" fmla="*/ 0 w 4357589"/>
              <a:gd name="connsiteY5" fmla="*/ 88287 h 861897"/>
              <a:gd name="connsiteX0" fmla="*/ 0 w 4357589"/>
              <a:gd name="connsiteY0" fmla="*/ 0 h 773610"/>
              <a:gd name="connsiteX1" fmla="*/ 4357589 w 4357589"/>
              <a:gd name="connsiteY1" fmla="*/ 6307 h 773610"/>
              <a:gd name="connsiteX2" fmla="*/ 2072047 w 4357589"/>
              <a:gd name="connsiteY2" fmla="*/ 190793 h 773610"/>
              <a:gd name="connsiteX3" fmla="*/ 2068435 w 4357589"/>
              <a:gd name="connsiteY3" fmla="*/ 264860 h 773610"/>
              <a:gd name="connsiteX4" fmla="*/ 2007999 w 4357589"/>
              <a:gd name="connsiteY4" fmla="*/ 261301 h 773610"/>
              <a:gd name="connsiteX5" fmla="*/ 0 w 4357589"/>
              <a:gd name="connsiteY5" fmla="*/ 0 h 77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7589" h="773610">
                <a:moveTo>
                  <a:pt x="0" y="0"/>
                </a:moveTo>
                <a:cubicBezTo>
                  <a:pt x="1931801" y="1269650"/>
                  <a:pt x="3132082" y="760950"/>
                  <a:pt x="4357589" y="6307"/>
                </a:cubicBezTo>
                <a:cubicBezTo>
                  <a:pt x="3115266" y="466660"/>
                  <a:pt x="1927005" y="991682"/>
                  <a:pt x="2072047" y="190793"/>
                </a:cubicBezTo>
                <a:lnTo>
                  <a:pt x="2068435" y="264860"/>
                </a:lnTo>
                <a:lnTo>
                  <a:pt x="2007999" y="261301"/>
                </a:lnTo>
                <a:cubicBezTo>
                  <a:pt x="2146736" y="984413"/>
                  <a:pt x="971155" y="386781"/>
                  <a:pt x="0" y="0"/>
                </a:cubicBezTo>
                <a:close/>
              </a:path>
            </a:pathLst>
          </a:custGeom>
          <a:gradFill rotWithShape="1">
            <a:gsLst>
              <a:gs pos="0">
                <a:srgbClr val="B88472">
                  <a:shade val="63000"/>
                  <a:satMod val="110000"/>
                </a:srgbClr>
              </a:gs>
              <a:gs pos="30000">
                <a:srgbClr val="B88472">
                  <a:shade val="90000"/>
                  <a:satMod val="120000"/>
                </a:srgbClr>
              </a:gs>
              <a:gs pos="45000">
                <a:srgbClr val="B88472">
                  <a:shade val="100000"/>
                  <a:satMod val="128000"/>
                </a:srgbClr>
              </a:gs>
              <a:gs pos="55000">
                <a:srgbClr val="B88472">
                  <a:shade val="100000"/>
                  <a:satMod val="128000"/>
                </a:srgbClr>
              </a:gs>
              <a:gs pos="73000">
                <a:srgbClr val="B88472">
                  <a:shade val="90000"/>
                  <a:satMod val="120000"/>
                </a:srgbClr>
              </a:gs>
              <a:gs pos="100000">
                <a:srgbClr val="B88472">
                  <a:shade val="63000"/>
                  <a:satMod val="110000"/>
                </a:srgbClr>
              </a:gs>
            </a:gsLst>
            <a:lin ang="950000" scaled="1"/>
          </a:gradFill>
          <a:ln>
            <a:noFill/>
          </a:ln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pic>
        <p:nvPicPr>
          <p:cNvPr id="28" name="27 Imagen" descr="Diapositiva3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26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2466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500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0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5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5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500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500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5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5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500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500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500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500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5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5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500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500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5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5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500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500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5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5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500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500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5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5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500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500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25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5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5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5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2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500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500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2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500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500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25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5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500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500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7" presetClass="entr" presetSubtype="1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19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9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356" grpId="0" animBg="1"/>
      <p:bldP spid="356" grpId="1" animBg="1"/>
      <p:bldP spid="357" grpId="0" animBg="1"/>
      <p:bldP spid="357" grpId="1" animBg="1"/>
      <p:bldP spid="358" grpId="0" animBg="1"/>
      <p:bldP spid="358" grpId="1" animBg="1"/>
      <p:bldP spid="359" grpId="0" animBg="1"/>
      <p:bldP spid="359" grpId="1" animBg="1"/>
      <p:bldP spid="360" grpId="0" animBg="1"/>
      <p:bldP spid="360" grpId="1" animBg="1"/>
      <p:bldP spid="361" grpId="0" animBg="1"/>
      <p:bldP spid="361" grpId="1" animBg="1"/>
      <p:bldP spid="362" grpId="0" animBg="1"/>
      <p:bldP spid="362" grpId="1" animBg="1"/>
      <p:bldP spid="363" grpId="0" animBg="1"/>
      <p:bldP spid="363" grpId="1" animBg="1"/>
      <p:bldP spid="364" grpId="0" animBg="1"/>
      <p:bldP spid="364" grpId="1" animBg="1"/>
      <p:bldP spid="365" grpId="0" animBg="1"/>
      <p:bldP spid="365" grpId="1" animBg="1"/>
      <p:bldP spid="366" grpId="0" animBg="1"/>
      <p:bldP spid="366" grpId="1" animBg="1"/>
      <p:bldP spid="367" grpId="0" animBg="1"/>
      <p:bldP spid="367" grpId="1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Anillo"/>
          <p:cNvSpPr/>
          <p:nvPr/>
        </p:nvSpPr>
        <p:spPr>
          <a:xfrm>
            <a:off x="328122" y="277213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3 Anillo"/>
          <p:cNvSpPr/>
          <p:nvPr/>
        </p:nvSpPr>
        <p:spPr>
          <a:xfrm>
            <a:off x="1403648" y="1057300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3 Anillo"/>
          <p:cNvSpPr/>
          <p:nvPr/>
        </p:nvSpPr>
        <p:spPr>
          <a:xfrm>
            <a:off x="2771800" y="1717373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3 Anillo"/>
          <p:cNvSpPr/>
          <p:nvPr/>
        </p:nvSpPr>
        <p:spPr>
          <a:xfrm>
            <a:off x="7668344" y="125320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3 Anillo"/>
          <p:cNvSpPr/>
          <p:nvPr/>
        </p:nvSpPr>
        <p:spPr>
          <a:xfrm>
            <a:off x="6660232" y="1057300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3 Anillo"/>
          <p:cNvSpPr/>
          <p:nvPr/>
        </p:nvSpPr>
        <p:spPr>
          <a:xfrm>
            <a:off x="5364088" y="1717373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3 Anillo"/>
          <p:cNvSpPr/>
          <p:nvPr/>
        </p:nvSpPr>
        <p:spPr>
          <a:xfrm>
            <a:off x="245266" y="4537687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3 Anillo"/>
          <p:cNvSpPr/>
          <p:nvPr/>
        </p:nvSpPr>
        <p:spPr>
          <a:xfrm>
            <a:off x="1479412" y="3757600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3 Anillo"/>
          <p:cNvSpPr/>
          <p:nvPr/>
        </p:nvSpPr>
        <p:spPr>
          <a:xfrm>
            <a:off x="2745684" y="2977513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3 Anillo"/>
          <p:cNvSpPr/>
          <p:nvPr/>
        </p:nvSpPr>
        <p:spPr>
          <a:xfrm>
            <a:off x="7668344" y="4597693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4" name="3 Anillo"/>
          <p:cNvSpPr/>
          <p:nvPr/>
        </p:nvSpPr>
        <p:spPr>
          <a:xfrm>
            <a:off x="6640760" y="3757600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5" name="3 Anillo"/>
          <p:cNvSpPr/>
          <p:nvPr/>
        </p:nvSpPr>
        <p:spPr>
          <a:xfrm>
            <a:off x="5364088" y="2977513"/>
            <a:ext cx="1158382" cy="931980"/>
          </a:xfrm>
          <a:custGeom>
            <a:avLst/>
            <a:gdLst/>
            <a:ahLst/>
            <a:cxnLst/>
            <a:rect l="l" t="t" r="r" b="b"/>
            <a:pathLst>
              <a:path w="1158382" h="1118376">
                <a:moveTo>
                  <a:pt x="580319" y="90268"/>
                </a:moveTo>
                <a:lnTo>
                  <a:pt x="439512" y="271377"/>
                </a:lnTo>
                <a:lnTo>
                  <a:pt x="213673" y="271377"/>
                </a:lnTo>
                <a:lnTo>
                  <a:pt x="263926" y="497217"/>
                </a:lnTo>
                <a:lnTo>
                  <a:pt x="123117" y="678325"/>
                </a:lnTo>
                <a:lnTo>
                  <a:pt x="326592" y="778833"/>
                </a:lnTo>
                <a:lnTo>
                  <a:pt x="376847" y="1004673"/>
                </a:lnTo>
                <a:lnTo>
                  <a:pt x="580319" y="904164"/>
                </a:lnTo>
                <a:lnTo>
                  <a:pt x="783791" y="1004673"/>
                </a:lnTo>
                <a:lnTo>
                  <a:pt x="834046" y="778833"/>
                </a:lnTo>
                <a:lnTo>
                  <a:pt x="1037521" y="678325"/>
                </a:lnTo>
                <a:lnTo>
                  <a:pt x="896712" y="497217"/>
                </a:lnTo>
                <a:lnTo>
                  <a:pt x="946965" y="271377"/>
                </a:lnTo>
                <a:lnTo>
                  <a:pt x="721126" y="271377"/>
                </a:lnTo>
                <a:close/>
                <a:moveTo>
                  <a:pt x="580319" y="0"/>
                </a:moveTo>
                <a:lnTo>
                  <a:pt x="675624" y="9274"/>
                </a:lnTo>
                <a:lnTo>
                  <a:pt x="775670" y="137955"/>
                </a:lnTo>
                <a:lnTo>
                  <a:pt x="959493" y="137955"/>
                </a:lnTo>
                <a:cubicBezTo>
                  <a:pt x="1006200" y="173385"/>
                  <a:pt x="1045334" y="217273"/>
                  <a:pt x="1075538" y="267069"/>
                </a:cubicBezTo>
                <a:lnTo>
                  <a:pt x="1031149" y="466554"/>
                </a:lnTo>
                <a:lnTo>
                  <a:pt x="1158382" y="630200"/>
                </a:lnTo>
                <a:cubicBezTo>
                  <a:pt x="1154562" y="686335"/>
                  <a:pt x="1139416" y="739639"/>
                  <a:pt x="1116645" y="789039"/>
                </a:cubicBezTo>
                <a:lnTo>
                  <a:pt x="939970" y="876309"/>
                </a:lnTo>
                <a:lnTo>
                  <a:pt x="904859" y="1034091"/>
                </a:lnTo>
                <a:cubicBezTo>
                  <a:pt x="841585" y="1075236"/>
                  <a:pt x="769418" y="1104513"/>
                  <a:pt x="691671" y="1118376"/>
                </a:cubicBezTo>
                <a:lnTo>
                  <a:pt x="570794" y="1058667"/>
                </a:lnTo>
                <a:lnTo>
                  <a:pt x="455445" y="1115646"/>
                </a:lnTo>
                <a:cubicBezTo>
                  <a:pt x="372958" y="1098981"/>
                  <a:pt x="297083" y="1064930"/>
                  <a:pt x="232809" y="1016476"/>
                </a:cubicBezTo>
                <a:lnTo>
                  <a:pt x="201618" y="876309"/>
                </a:lnTo>
                <a:lnTo>
                  <a:pt x="51319" y="802067"/>
                </a:lnTo>
                <a:cubicBezTo>
                  <a:pt x="21020" y="743067"/>
                  <a:pt x="2699" y="677678"/>
                  <a:pt x="0" y="608600"/>
                </a:cubicBezTo>
                <a:lnTo>
                  <a:pt x="110439" y="466554"/>
                </a:lnTo>
                <a:lnTo>
                  <a:pt x="71451" y="291342"/>
                </a:lnTo>
                <a:cubicBezTo>
                  <a:pt x="102940" y="231476"/>
                  <a:pt x="147226" y="179361"/>
                  <a:pt x="201145" y="137955"/>
                </a:cubicBezTo>
                <a:lnTo>
                  <a:pt x="365918" y="137955"/>
                </a:lnTo>
                <a:lnTo>
                  <a:pt x="464404" y="11280"/>
                </a:lnTo>
                <a:cubicBezTo>
                  <a:pt x="501846" y="3818"/>
                  <a:pt x="540621" y="0"/>
                  <a:pt x="580319" y="0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  <a:ln/>
          <a:scene3d>
            <a:camera prst="orthographicFront">
              <a:rot lat="0" lon="0" rev="0"/>
            </a:camera>
            <a:lightRig rig="glow" dir="t">
              <a:rot lat="0" lon="0" rev="0"/>
            </a:lightRig>
          </a:scene3d>
          <a:sp3d prstMaterial="plastic"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6" name="3 Anillo"/>
          <p:cNvSpPr/>
          <p:nvPr/>
        </p:nvSpPr>
        <p:spPr>
          <a:xfrm>
            <a:off x="317869" y="268183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17" name="3 Anillo"/>
          <p:cNvSpPr/>
          <p:nvPr/>
        </p:nvSpPr>
        <p:spPr>
          <a:xfrm>
            <a:off x="1392204" y="1057300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18" name="3 Anillo"/>
          <p:cNvSpPr/>
          <p:nvPr/>
        </p:nvSpPr>
        <p:spPr>
          <a:xfrm>
            <a:off x="2760356" y="1717373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19" name="3 Anillo"/>
          <p:cNvSpPr/>
          <p:nvPr/>
        </p:nvSpPr>
        <p:spPr>
          <a:xfrm>
            <a:off x="2745684" y="2968483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20" name="3 Anillo"/>
          <p:cNvSpPr/>
          <p:nvPr/>
        </p:nvSpPr>
        <p:spPr>
          <a:xfrm>
            <a:off x="1467259" y="3757600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21" name="3 Anillo"/>
          <p:cNvSpPr/>
          <p:nvPr/>
        </p:nvSpPr>
        <p:spPr>
          <a:xfrm>
            <a:off x="233822" y="4537687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22" name="3 Anillo"/>
          <p:cNvSpPr/>
          <p:nvPr/>
        </p:nvSpPr>
        <p:spPr>
          <a:xfrm>
            <a:off x="7672039" y="125320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23" name="3 Anillo"/>
          <p:cNvSpPr/>
          <p:nvPr/>
        </p:nvSpPr>
        <p:spPr>
          <a:xfrm>
            <a:off x="6648788" y="1048270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24" name="3 Anillo"/>
          <p:cNvSpPr/>
          <p:nvPr/>
        </p:nvSpPr>
        <p:spPr>
          <a:xfrm>
            <a:off x="5367561" y="1722458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25" name="3 Anillo"/>
          <p:cNvSpPr/>
          <p:nvPr/>
        </p:nvSpPr>
        <p:spPr>
          <a:xfrm>
            <a:off x="5352644" y="2963458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26" name="3 Anillo"/>
          <p:cNvSpPr/>
          <p:nvPr/>
        </p:nvSpPr>
        <p:spPr>
          <a:xfrm>
            <a:off x="6629316" y="3757600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sp>
        <p:nvSpPr>
          <p:cNvPr id="27" name="3 Anillo"/>
          <p:cNvSpPr/>
          <p:nvPr/>
        </p:nvSpPr>
        <p:spPr>
          <a:xfrm>
            <a:off x="7672039" y="4597693"/>
            <a:ext cx="1169826" cy="941010"/>
          </a:xfrm>
          <a:custGeom>
            <a:avLst/>
            <a:gdLst/>
            <a:ahLst/>
            <a:cxnLst/>
            <a:rect l="l" t="t" r="r" b="b"/>
            <a:pathLst>
              <a:path w="1169826" h="1129212">
                <a:moveTo>
                  <a:pt x="584913" y="90268"/>
                </a:moveTo>
                <a:lnTo>
                  <a:pt x="444106" y="271377"/>
                </a:lnTo>
                <a:lnTo>
                  <a:pt x="218267" y="271377"/>
                </a:lnTo>
                <a:lnTo>
                  <a:pt x="268520" y="497217"/>
                </a:lnTo>
                <a:lnTo>
                  <a:pt x="127711" y="678325"/>
                </a:lnTo>
                <a:lnTo>
                  <a:pt x="331186" y="778833"/>
                </a:lnTo>
                <a:lnTo>
                  <a:pt x="381441" y="1004673"/>
                </a:lnTo>
                <a:lnTo>
                  <a:pt x="584913" y="904164"/>
                </a:lnTo>
                <a:lnTo>
                  <a:pt x="788385" y="1004673"/>
                </a:lnTo>
                <a:lnTo>
                  <a:pt x="838640" y="778833"/>
                </a:lnTo>
                <a:lnTo>
                  <a:pt x="1042115" y="678325"/>
                </a:lnTo>
                <a:lnTo>
                  <a:pt x="901306" y="497217"/>
                </a:lnTo>
                <a:lnTo>
                  <a:pt x="951559" y="271377"/>
                </a:lnTo>
                <a:lnTo>
                  <a:pt x="725720" y="271377"/>
                </a:lnTo>
                <a:close/>
                <a:moveTo>
                  <a:pt x="584913" y="0"/>
                </a:moveTo>
                <a:cubicBezTo>
                  <a:pt x="907952" y="0"/>
                  <a:pt x="1169826" y="252783"/>
                  <a:pt x="1169826" y="564606"/>
                </a:cubicBezTo>
                <a:cubicBezTo>
                  <a:pt x="1169826" y="876429"/>
                  <a:pt x="907952" y="1129212"/>
                  <a:pt x="584913" y="1129212"/>
                </a:cubicBezTo>
                <a:cubicBezTo>
                  <a:pt x="261874" y="1129212"/>
                  <a:pt x="0" y="876429"/>
                  <a:pt x="0" y="564606"/>
                </a:cubicBezTo>
                <a:cubicBezTo>
                  <a:pt x="0" y="252783"/>
                  <a:pt x="261874" y="0"/>
                  <a:pt x="584913" y="0"/>
                </a:cubicBezTo>
                <a:close/>
              </a:path>
            </a:pathLst>
          </a:custGeom>
          <a:gradFill rotWithShape="1">
            <a:gsLst>
              <a:gs pos="0">
                <a:srgbClr val="895D1D">
                  <a:tint val="40000"/>
                  <a:satMod val="350000"/>
                </a:srgbClr>
              </a:gs>
              <a:gs pos="40000">
                <a:srgbClr val="895D1D">
                  <a:tint val="45000"/>
                  <a:shade val="99000"/>
                  <a:satMod val="350000"/>
                </a:srgbClr>
              </a:gs>
              <a:gs pos="100000">
                <a:srgbClr val="895D1D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00000"/>
            </a:lightRig>
          </a:scene3d>
          <a:sp3d prstMaterial="flat">
            <a:bevelT w="107950" h="10160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prstClr val="black"/>
              </a:solidFill>
            </a:endParaRPr>
          </a:p>
        </p:txBody>
      </p:sp>
      <p:pic>
        <p:nvPicPr>
          <p:cNvPr id="28" name="27 Imagen" descr="Diapositiva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28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3573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28 Grupo"/>
          <p:cNvGrpSpPr/>
          <p:nvPr/>
        </p:nvGrpSpPr>
        <p:grpSpPr>
          <a:xfrm>
            <a:off x="2431736" y="3164520"/>
            <a:ext cx="4357589" cy="2240690"/>
            <a:chOff x="2123728" y="3645024"/>
            <a:chExt cx="4357589" cy="2688828"/>
          </a:xfrm>
        </p:grpSpPr>
        <p:sp>
          <p:nvSpPr>
            <p:cNvPr id="24" name="23 Forma libre"/>
            <p:cNvSpPr/>
            <p:nvPr/>
          </p:nvSpPr>
          <p:spPr>
            <a:xfrm rot="10800000" flipH="1" flipV="1">
              <a:off x="2123728" y="5560242"/>
              <a:ext cx="4357589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5" name="24 Forma libre"/>
            <p:cNvSpPr/>
            <p:nvPr/>
          </p:nvSpPr>
          <p:spPr>
            <a:xfrm rot="10800000" flipH="1" flipV="1">
              <a:off x="2448868" y="5011703"/>
              <a:ext cx="3707308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6" name="25 Forma libre"/>
            <p:cNvSpPr/>
            <p:nvPr/>
          </p:nvSpPr>
          <p:spPr>
            <a:xfrm rot="10800000" flipH="1" flipV="1">
              <a:off x="2736900" y="4561862"/>
              <a:ext cx="3131244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7" name="26 Forma libre"/>
            <p:cNvSpPr/>
            <p:nvPr/>
          </p:nvSpPr>
          <p:spPr>
            <a:xfrm rot="10800000" flipH="1" flipV="1">
              <a:off x="3024932" y="4134790"/>
              <a:ext cx="2555180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8" name="27 Forma libre"/>
            <p:cNvSpPr/>
            <p:nvPr/>
          </p:nvSpPr>
          <p:spPr>
            <a:xfrm rot="10800000" flipH="1" flipV="1">
              <a:off x="3312964" y="3645024"/>
              <a:ext cx="1979116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29 Grupo"/>
          <p:cNvGrpSpPr/>
          <p:nvPr/>
        </p:nvGrpSpPr>
        <p:grpSpPr>
          <a:xfrm rot="5400000">
            <a:off x="941210" y="1490085"/>
            <a:ext cx="3631324" cy="2688828"/>
            <a:chOff x="2123728" y="3645024"/>
            <a:chExt cx="4357589" cy="2688828"/>
          </a:xfrm>
        </p:grpSpPr>
        <p:sp>
          <p:nvSpPr>
            <p:cNvPr id="31" name="30 Forma libre"/>
            <p:cNvSpPr/>
            <p:nvPr/>
          </p:nvSpPr>
          <p:spPr>
            <a:xfrm rot="10800000" flipH="1" flipV="1">
              <a:off x="2123728" y="5560242"/>
              <a:ext cx="4357589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2" name="31 Forma libre"/>
            <p:cNvSpPr/>
            <p:nvPr/>
          </p:nvSpPr>
          <p:spPr>
            <a:xfrm rot="10800000" flipH="1" flipV="1">
              <a:off x="2448868" y="5011703"/>
              <a:ext cx="3707308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3" name="32 Forma libre"/>
            <p:cNvSpPr/>
            <p:nvPr/>
          </p:nvSpPr>
          <p:spPr>
            <a:xfrm rot="10800000" flipH="1" flipV="1">
              <a:off x="2736900" y="4561862"/>
              <a:ext cx="3131244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4" name="33 Forma libre"/>
            <p:cNvSpPr/>
            <p:nvPr/>
          </p:nvSpPr>
          <p:spPr>
            <a:xfrm rot="10800000" flipH="1" flipV="1">
              <a:off x="3024932" y="4134790"/>
              <a:ext cx="2555180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5" name="34 Forma libre"/>
            <p:cNvSpPr/>
            <p:nvPr/>
          </p:nvSpPr>
          <p:spPr>
            <a:xfrm rot="10800000" flipH="1" flipV="1">
              <a:off x="3312964" y="3645024"/>
              <a:ext cx="1979116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35 Grupo"/>
          <p:cNvGrpSpPr/>
          <p:nvPr/>
        </p:nvGrpSpPr>
        <p:grpSpPr>
          <a:xfrm rot="16200000">
            <a:off x="4788894" y="1465680"/>
            <a:ext cx="3631324" cy="2688828"/>
            <a:chOff x="2123728" y="3645024"/>
            <a:chExt cx="4357589" cy="2688828"/>
          </a:xfrm>
        </p:grpSpPr>
        <p:sp>
          <p:nvSpPr>
            <p:cNvPr id="37" name="36 Forma libre"/>
            <p:cNvSpPr/>
            <p:nvPr/>
          </p:nvSpPr>
          <p:spPr>
            <a:xfrm rot="10800000" flipH="1" flipV="1">
              <a:off x="2123728" y="5560242"/>
              <a:ext cx="4357589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8" name="37 Forma libre"/>
            <p:cNvSpPr/>
            <p:nvPr/>
          </p:nvSpPr>
          <p:spPr>
            <a:xfrm rot="10800000" flipH="1" flipV="1">
              <a:off x="2448868" y="5011703"/>
              <a:ext cx="3707308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9" name="38 Forma libre"/>
            <p:cNvSpPr/>
            <p:nvPr/>
          </p:nvSpPr>
          <p:spPr>
            <a:xfrm rot="10800000" flipH="1" flipV="1">
              <a:off x="2736900" y="4561862"/>
              <a:ext cx="3131244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40" name="39 Forma libre"/>
            <p:cNvSpPr/>
            <p:nvPr/>
          </p:nvSpPr>
          <p:spPr>
            <a:xfrm rot="10800000" flipH="1" flipV="1">
              <a:off x="3024932" y="4134790"/>
              <a:ext cx="2555180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41" name="40 Forma libre"/>
            <p:cNvSpPr/>
            <p:nvPr/>
          </p:nvSpPr>
          <p:spPr>
            <a:xfrm rot="10800000" flipH="1" flipV="1">
              <a:off x="3312964" y="3645024"/>
              <a:ext cx="1979116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42" name="41 Grupo"/>
          <p:cNvGrpSpPr/>
          <p:nvPr/>
        </p:nvGrpSpPr>
        <p:grpSpPr>
          <a:xfrm flipV="1">
            <a:off x="2472963" y="186853"/>
            <a:ext cx="4357589" cy="2240690"/>
            <a:chOff x="2123728" y="3645024"/>
            <a:chExt cx="4357589" cy="2688828"/>
          </a:xfrm>
        </p:grpSpPr>
        <p:sp>
          <p:nvSpPr>
            <p:cNvPr id="43" name="42 Forma libre"/>
            <p:cNvSpPr/>
            <p:nvPr/>
          </p:nvSpPr>
          <p:spPr>
            <a:xfrm rot="10800000" flipH="1" flipV="1">
              <a:off x="2123728" y="5560242"/>
              <a:ext cx="4357589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44" name="43 Forma libre"/>
            <p:cNvSpPr/>
            <p:nvPr/>
          </p:nvSpPr>
          <p:spPr>
            <a:xfrm rot="10800000" flipH="1" flipV="1">
              <a:off x="2448868" y="5011703"/>
              <a:ext cx="3707308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45" name="44 Forma libre"/>
            <p:cNvSpPr/>
            <p:nvPr/>
          </p:nvSpPr>
          <p:spPr>
            <a:xfrm rot="10800000" flipH="1" flipV="1">
              <a:off x="2736900" y="4561862"/>
              <a:ext cx="3131244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46" name="45 Forma libre"/>
            <p:cNvSpPr/>
            <p:nvPr/>
          </p:nvSpPr>
          <p:spPr>
            <a:xfrm rot="10800000" flipH="1" flipV="1">
              <a:off x="3024932" y="4134790"/>
              <a:ext cx="2555180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47" name="46 Forma libre"/>
            <p:cNvSpPr/>
            <p:nvPr/>
          </p:nvSpPr>
          <p:spPr>
            <a:xfrm rot="10800000" flipH="1" flipV="1">
              <a:off x="3312964" y="3645024"/>
              <a:ext cx="1979116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48" name="47 Grupo"/>
          <p:cNvGrpSpPr/>
          <p:nvPr/>
        </p:nvGrpSpPr>
        <p:grpSpPr>
          <a:xfrm>
            <a:off x="2456400" y="3183074"/>
            <a:ext cx="4357589" cy="2240690"/>
            <a:chOff x="2123728" y="3645024"/>
            <a:chExt cx="4357589" cy="2688828"/>
          </a:xfrm>
        </p:grpSpPr>
        <p:sp>
          <p:nvSpPr>
            <p:cNvPr id="49" name="48 Forma libre"/>
            <p:cNvSpPr/>
            <p:nvPr/>
          </p:nvSpPr>
          <p:spPr>
            <a:xfrm rot="10800000" flipH="1" flipV="1">
              <a:off x="2123728" y="5560242"/>
              <a:ext cx="4357589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50" name="49 Forma libre"/>
            <p:cNvSpPr/>
            <p:nvPr/>
          </p:nvSpPr>
          <p:spPr>
            <a:xfrm rot="10800000" flipH="1" flipV="1">
              <a:off x="2448868" y="5011703"/>
              <a:ext cx="3707308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51" name="50 Forma libre"/>
            <p:cNvSpPr/>
            <p:nvPr/>
          </p:nvSpPr>
          <p:spPr>
            <a:xfrm rot="10800000" flipH="1" flipV="1">
              <a:off x="2736900" y="4561862"/>
              <a:ext cx="3131244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52" name="51 Forma libre"/>
            <p:cNvSpPr/>
            <p:nvPr/>
          </p:nvSpPr>
          <p:spPr>
            <a:xfrm rot="10800000" flipH="1" flipV="1">
              <a:off x="3024932" y="4134790"/>
              <a:ext cx="2555180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53" name="52 Forma libre"/>
            <p:cNvSpPr/>
            <p:nvPr/>
          </p:nvSpPr>
          <p:spPr>
            <a:xfrm rot="10800000" flipH="1" flipV="1">
              <a:off x="3312964" y="3645024"/>
              <a:ext cx="1979116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54" name="53 Grupo"/>
          <p:cNvGrpSpPr/>
          <p:nvPr/>
        </p:nvGrpSpPr>
        <p:grpSpPr>
          <a:xfrm rot="5400000">
            <a:off x="965894" y="1508639"/>
            <a:ext cx="3631324" cy="2688828"/>
            <a:chOff x="2123728" y="3645024"/>
            <a:chExt cx="4357589" cy="2688828"/>
          </a:xfrm>
        </p:grpSpPr>
        <p:sp>
          <p:nvSpPr>
            <p:cNvPr id="55" name="54 Forma libre"/>
            <p:cNvSpPr/>
            <p:nvPr/>
          </p:nvSpPr>
          <p:spPr>
            <a:xfrm rot="10800000" flipH="1" flipV="1">
              <a:off x="2123728" y="5560242"/>
              <a:ext cx="4357589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56" name="55 Forma libre"/>
            <p:cNvSpPr/>
            <p:nvPr/>
          </p:nvSpPr>
          <p:spPr>
            <a:xfrm rot="10800000" flipH="1" flipV="1">
              <a:off x="2448868" y="5011703"/>
              <a:ext cx="3707308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57" name="56 Forma libre"/>
            <p:cNvSpPr/>
            <p:nvPr/>
          </p:nvSpPr>
          <p:spPr>
            <a:xfrm rot="10800000" flipH="1" flipV="1">
              <a:off x="2736900" y="4561862"/>
              <a:ext cx="3131244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58" name="57 Forma libre"/>
            <p:cNvSpPr/>
            <p:nvPr/>
          </p:nvSpPr>
          <p:spPr>
            <a:xfrm rot="10800000" flipH="1" flipV="1">
              <a:off x="3024932" y="4134790"/>
              <a:ext cx="2555180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59" name="58 Forma libre"/>
            <p:cNvSpPr/>
            <p:nvPr/>
          </p:nvSpPr>
          <p:spPr>
            <a:xfrm rot="10800000" flipH="1" flipV="1">
              <a:off x="3312964" y="3645024"/>
              <a:ext cx="1979116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60" name="59 Grupo"/>
          <p:cNvGrpSpPr/>
          <p:nvPr/>
        </p:nvGrpSpPr>
        <p:grpSpPr>
          <a:xfrm rot="16200000">
            <a:off x="4813558" y="1484234"/>
            <a:ext cx="3631324" cy="2688828"/>
            <a:chOff x="2123728" y="3645024"/>
            <a:chExt cx="4357589" cy="2688828"/>
          </a:xfrm>
        </p:grpSpPr>
        <p:sp>
          <p:nvSpPr>
            <p:cNvPr id="61" name="60 Forma libre"/>
            <p:cNvSpPr/>
            <p:nvPr/>
          </p:nvSpPr>
          <p:spPr>
            <a:xfrm rot="10800000" flipH="1" flipV="1">
              <a:off x="2123728" y="5560242"/>
              <a:ext cx="4357589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62" name="61 Forma libre"/>
            <p:cNvSpPr/>
            <p:nvPr/>
          </p:nvSpPr>
          <p:spPr>
            <a:xfrm rot="10800000" flipH="1" flipV="1">
              <a:off x="2448868" y="5011703"/>
              <a:ext cx="3707308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63" name="62 Forma libre"/>
            <p:cNvSpPr/>
            <p:nvPr/>
          </p:nvSpPr>
          <p:spPr>
            <a:xfrm rot="10800000" flipH="1" flipV="1">
              <a:off x="2736900" y="4561862"/>
              <a:ext cx="3131244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64" name="63 Forma libre"/>
            <p:cNvSpPr/>
            <p:nvPr/>
          </p:nvSpPr>
          <p:spPr>
            <a:xfrm rot="10800000" flipH="1" flipV="1">
              <a:off x="3024932" y="4134790"/>
              <a:ext cx="2555180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65" name="64 Forma libre"/>
            <p:cNvSpPr/>
            <p:nvPr/>
          </p:nvSpPr>
          <p:spPr>
            <a:xfrm rot="10800000" flipH="1" flipV="1">
              <a:off x="3312964" y="3645024"/>
              <a:ext cx="1979116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66" name="65 Grupo"/>
          <p:cNvGrpSpPr/>
          <p:nvPr/>
        </p:nvGrpSpPr>
        <p:grpSpPr>
          <a:xfrm flipV="1">
            <a:off x="2497627" y="205408"/>
            <a:ext cx="4357589" cy="2240690"/>
            <a:chOff x="2123728" y="3645024"/>
            <a:chExt cx="4357589" cy="2688828"/>
          </a:xfrm>
        </p:grpSpPr>
        <p:sp>
          <p:nvSpPr>
            <p:cNvPr id="67" name="66 Forma libre"/>
            <p:cNvSpPr/>
            <p:nvPr/>
          </p:nvSpPr>
          <p:spPr>
            <a:xfrm rot="10800000" flipH="1" flipV="1">
              <a:off x="2123728" y="5560242"/>
              <a:ext cx="4357589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68" name="67 Forma libre"/>
            <p:cNvSpPr/>
            <p:nvPr/>
          </p:nvSpPr>
          <p:spPr>
            <a:xfrm rot="10800000" flipH="1" flipV="1">
              <a:off x="2448868" y="5011703"/>
              <a:ext cx="3707308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69" name="68 Forma libre"/>
            <p:cNvSpPr/>
            <p:nvPr/>
          </p:nvSpPr>
          <p:spPr>
            <a:xfrm rot="10800000" flipH="1" flipV="1">
              <a:off x="2736900" y="4561862"/>
              <a:ext cx="3131244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70" name="69 Forma libre"/>
            <p:cNvSpPr/>
            <p:nvPr/>
          </p:nvSpPr>
          <p:spPr>
            <a:xfrm rot="10800000" flipH="1" flipV="1">
              <a:off x="3024932" y="4134790"/>
              <a:ext cx="2555180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71" name="70 Forma libre"/>
            <p:cNvSpPr/>
            <p:nvPr/>
          </p:nvSpPr>
          <p:spPr>
            <a:xfrm rot="10800000" flipH="1" flipV="1">
              <a:off x="3312964" y="3645024"/>
              <a:ext cx="1979116" cy="773610"/>
            </a:xfrm>
            <a:custGeom>
              <a:avLst/>
              <a:gdLst>
                <a:gd name="connsiteX0" fmla="*/ 0 w 4357589"/>
                <a:gd name="connsiteY0" fmla="*/ 712601 h 718908"/>
                <a:gd name="connsiteX1" fmla="*/ 4357589 w 4357589"/>
                <a:gd name="connsiteY1" fmla="*/ 718908 h 718908"/>
                <a:gd name="connsiteX2" fmla="*/ 2881936 w 4357589"/>
                <a:gd name="connsiteY2" fmla="*/ 0 h 718908"/>
                <a:gd name="connsiteX3" fmla="*/ 2169335 w 4357589"/>
                <a:gd name="connsiteY3" fmla="*/ 441434 h 718908"/>
                <a:gd name="connsiteX4" fmla="*/ 1450427 w 4357589"/>
                <a:gd name="connsiteY4" fmla="*/ 6306 h 718908"/>
                <a:gd name="connsiteX5" fmla="*/ 0 w 4357589"/>
                <a:gd name="connsiteY5" fmla="*/ 712601 h 718908"/>
                <a:gd name="connsiteX0" fmla="*/ 0 w 4357589"/>
                <a:gd name="connsiteY0" fmla="*/ 712601 h 1278060"/>
                <a:gd name="connsiteX1" fmla="*/ 4357589 w 4357589"/>
                <a:gd name="connsiteY1" fmla="*/ 718908 h 1278060"/>
                <a:gd name="connsiteX2" fmla="*/ 2881936 w 4357589"/>
                <a:gd name="connsiteY2" fmla="*/ 0 h 1278060"/>
                <a:gd name="connsiteX3" fmla="*/ 2169335 w 4357589"/>
                <a:gd name="connsiteY3" fmla="*/ 441434 h 1278060"/>
                <a:gd name="connsiteX4" fmla="*/ 1450427 w 4357589"/>
                <a:gd name="connsiteY4" fmla="*/ 6306 h 1278060"/>
                <a:gd name="connsiteX5" fmla="*/ 0 w 4357589"/>
                <a:gd name="connsiteY5" fmla="*/ 712601 h 1278060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69335 w 4357589"/>
                <a:gd name="connsiteY3" fmla="*/ 441434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450427 w 4357589"/>
                <a:gd name="connsiteY4" fmla="*/ 6306 h 1486211"/>
                <a:gd name="connsiteX5" fmla="*/ 0 w 4357589"/>
                <a:gd name="connsiteY5" fmla="*/ 712601 h 1486211"/>
                <a:gd name="connsiteX0" fmla="*/ 0 w 4357589"/>
                <a:gd name="connsiteY0" fmla="*/ 712601 h 1486211"/>
                <a:gd name="connsiteX1" fmla="*/ 4357589 w 4357589"/>
                <a:gd name="connsiteY1" fmla="*/ 718908 h 1486211"/>
                <a:gd name="connsiteX2" fmla="*/ 2881936 w 4357589"/>
                <a:gd name="connsiteY2" fmla="*/ 0 h 1486211"/>
                <a:gd name="connsiteX3" fmla="*/ 2144110 w 4357589"/>
                <a:gd name="connsiteY3" fmla="*/ 964849 h 1486211"/>
                <a:gd name="connsiteX4" fmla="*/ 1608082 w 4357589"/>
                <a:gd name="connsiteY4" fmla="*/ 624314 h 1486211"/>
                <a:gd name="connsiteX5" fmla="*/ 0 w 4357589"/>
                <a:gd name="connsiteY5" fmla="*/ 712601 h 1486211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144110 w 4357589"/>
                <a:gd name="connsiteY3" fmla="*/ 397290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145042 h 918652"/>
                <a:gd name="connsiteX1" fmla="*/ 4357589 w 4357589"/>
                <a:gd name="connsiteY1" fmla="*/ 151349 h 918652"/>
                <a:gd name="connsiteX2" fmla="*/ 2446808 w 4357589"/>
                <a:gd name="connsiteY2" fmla="*/ 0 h 918652"/>
                <a:gd name="connsiteX3" fmla="*/ 2068435 w 4357589"/>
                <a:gd name="connsiteY3" fmla="*/ 409902 h 918652"/>
                <a:gd name="connsiteX4" fmla="*/ 1608082 w 4357589"/>
                <a:gd name="connsiteY4" fmla="*/ 56755 h 918652"/>
                <a:gd name="connsiteX5" fmla="*/ 0 w 4357589"/>
                <a:gd name="connsiteY5" fmla="*/ 145042 h 918652"/>
                <a:gd name="connsiteX0" fmla="*/ 0 w 4357589"/>
                <a:gd name="connsiteY0" fmla="*/ 88287 h 861897"/>
                <a:gd name="connsiteX1" fmla="*/ 4357589 w 4357589"/>
                <a:gd name="connsiteY1" fmla="*/ 94594 h 861897"/>
                <a:gd name="connsiteX2" fmla="*/ 2072047 w 4357589"/>
                <a:gd name="connsiteY2" fmla="*/ 279080 h 861897"/>
                <a:gd name="connsiteX3" fmla="*/ 2068435 w 4357589"/>
                <a:gd name="connsiteY3" fmla="*/ 353147 h 861897"/>
                <a:gd name="connsiteX4" fmla="*/ 1608082 w 4357589"/>
                <a:gd name="connsiteY4" fmla="*/ 0 h 861897"/>
                <a:gd name="connsiteX5" fmla="*/ 0 w 4357589"/>
                <a:gd name="connsiteY5" fmla="*/ 88287 h 861897"/>
                <a:gd name="connsiteX0" fmla="*/ 0 w 4357589"/>
                <a:gd name="connsiteY0" fmla="*/ 0 h 773610"/>
                <a:gd name="connsiteX1" fmla="*/ 4357589 w 4357589"/>
                <a:gd name="connsiteY1" fmla="*/ 6307 h 773610"/>
                <a:gd name="connsiteX2" fmla="*/ 2072047 w 4357589"/>
                <a:gd name="connsiteY2" fmla="*/ 190793 h 773610"/>
                <a:gd name="connsiteX3" fmla="*/ 2068435 w 4357589"/>
                <a:gd name="connsiteY3" fmla="*/ 264860 h 773610"/>
                <a:gd name="connsiteX4" fmla="*/ 2007999 w 4357589"/>
                <a:gd name="connsiteY4" fmla="*/ 261301 h 773610"/>
                <a:gd name="connsiteX5" fmla="*/ 0 w 4357589"/>
                <a:gd name="connsiteY5" fmla="*/ 0 h 773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7589" h="773610">
                  <a:moveTo>
                    <a:pt x="0" y="0"/>
                  </a:moveTo>
                  <a:cubicBezTo>
                    <a:pt x="1931801" y="1269650"/>
                    <a:pt x="3132082" y="760950"/>
                    <a:pt x="4357589" y="6307"/>
                  </a:cubicBezTo>
                  <a:cubicBezTo>
                    <a:pt x="3115266" y="466660"/>
                    <a:pt x="1927005" y="991682"/>
                    <a:pt x="2072047" y="190793"/>
                  </a:cubicBezTo>
                  <a:lnTo>
                    <a:pt x="2068435" y="264860"/>
                  </a:lnTo>
                  <a:lnTo>
                    <a:pt x="2007999" y="261301"/>
                  </a:lnTo>
                  <a:cubicBezTo>
                    <a:pt x="2146736" y="984413"/>
                    <a:pt x="971155" y="386781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3891A7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pic>
        <p:nvPicPr>
          <p:cNvPr id="72" name="71 Imagen" descr="Diapositiva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72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6893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8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8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8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8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>
            <a:off x="1648132" y="3491068"/>
            <a:ext cx="5774035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2149434" y="3851108"/>
            <a:ext cx="4771429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2666238" y="4211148"/>
            <a:ext cx="3737670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V="1">
            <a:off x="1663759" y="1059397"/>
            <a:ext cx="5774035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V="1">
            <a:off x="2149434" y="690428"/>
            <a:ext cx="4771429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V="1">
            <a:off x="2666238" y="390393"/>
            <a:ext cx="3737670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6200000">
            <a:off x="5492643" y="2144142"/>
            <a:ext cx="3905436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5960688">
            <a:off x="6066732" y="2101873"/>
            <a:ext cx="3577379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5960688">
            <a:off x="6730646" y="2101873"/>
            <a:ext cx="3114725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5400000" flipH="1">
            <a:off x="-194734" y="2139366"/>
            <a:ext cx="3905436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5639312" flipH="1">
            <a:off x="-428567" y="2097096"/>
            <a:ext cx="3577379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5639312" flipH="1">
            <a:off x="-615856" y="2097097"/>
            <a:ext cx="3114725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 w="425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>
            <a:off x="1626005" y="3497903"/>
            <a:ext cx="5774035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2127307" y="3857943"/>
            <a:ext cx="4771429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>
            <a:off x="2644111" y="4217983"/>
            <a:ext cx="3737670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flipV="1">
            <a:off x="1641632" y="1066233"/>
            <a:ext cx="5774035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flipV="1">
            <a:off x="2127307" y="697263"/>
            <a:ext cx="4771429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flipV="1">
            <a:off x="2644111" y="397228"/>
            <a:ext cx="3737670" cy="1190625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 rot="16200000">
            <a:off x="5470537" y="2150976"/>
            <a:ext cx="3905436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1" name="20 Forma libre"/>
          <p:cNvSpPr/>
          <p:nvPr/>
        </p:nvSpPr>
        <p:spPr>
          <a:xfrm rot="15960688">
            <a:off x="6044626" y="2108707"/>
            <a:ext cx="3577379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2" name="21 Forma libre"/>
          <p:cNvSpPr/>
          <p:nvPr/>
        </p:nvSpPr>
        <p:spPr>
          <a:xfrm rot="15960688">
            <a:off x="6708514" y="2108707"/>
            <a:ext cx="3114725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3" name="22 Forma libre"/>
          <p:cNvSpPr/>
          <p:nvPr/>
        </p:nvSpPr>
        <p:spPr>
          <a:xfrm rot="5400000" flipH="1">
            <a:off x="-216861" y="2146200"/>
            <a:ext cx="3905436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4" name="23 Forma libre"/>
          <p:cNvSpPr/>
          <p:nvPr/>
        </p:nvSpPr>
        <p:spPr>
          <a:xfrm rot="5639312" flipH="1">
            <a:off x="-450694" y="2103930"/>
            <a:ext cx="3577379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5" name="24 Forma libre"/>
          <p:cNvSpPr/>
          <p:nvPr/>
        </p:nvSpPr>
        <p:spPr>
          <a:xfrm rot="5639312" flipH="1">
            <a:off x="-637983" y="2103931"/>
            <a:ext cx="3114725" cy="1428750"/>
          </a:xfrm>
          <a:custGeom>
            <a:avLst/>
            <a:gdLst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71700 w 4333875"/>
              <a:gd name="connsiteY4" fmla="*/ 257175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  <a:gd name="connsiteX0" fmla="*/ 0 w 4333875"/>
              <a:gd name="connsiteY0" fmla="*/ 1409700 h 1428750"/>
              <a:gd name="connsiteX1" fmla="*/ 2171700 w 4333875"/>
              <a:gd name="connsiteY1" fmla="*/ 0 h 1428750"/>
              <a:gd name="connsiteX2" fmla="*/ 4333875 w 4333875"/>
              <a:gd name="connsiteY2" fmla="*/ 1419225 h 1428750"/>
              <a:gd name="connsiteX3" fmla="*/ 4076700 w 4333875"/>
              <a:gd name="connsiteY3" fmla="*/ 1428750 h 1428750"/>
              <a:gd name="connsiteX4" fmla="*/ 2181225 w 4333875"/>
              <a:gd name="connsiteY4" fmla="*/ 38100 h 1428750"/>
              <a:gd name="connsiteX5" fmla="*/ 295275 w 4333875"/>
              <a:gd name="connsiteY5" fmla="*/ 1428750 h 1428750"/>
              <a:gd name="connsiteX6" fmla="*/ 0 w 4333875"/>
              <a:gd name="connsiteY6" fmla="*/ 1409700 h 14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3875" h="1428750">
                <a:moveTo>
                  <a:pt x="0" y="1409700"/>
                </a:moveTo>
                <a:lnTo>
                  <a:pt x="2171700" y="0"/>
                </a:lnTo>
                <a:lnTo>
                  <a:pt x="4333875" y="1419225"/>
                </a:lnTo>
                <a:lnTo>
                  <a:pt x="4076700" y="1428750"/>
                </a:lnTo>
                <a:lnTo>
                  <a:pt x="2181225" y="38100"/>
                </a:lnTo>
                <a:lnTo>
                  <a:pt x="295275" y="1428750"/>
                </a:lnTo>
                <a:lnTo>
                  <a:pt x="0" y="1409700"/>
                </a:lnTo>
                <a:close/>
              </a:path>
            </a:pathLst>
          </a:custGeom>
          <a:solidFill>
            <a:srgbClr val="93A299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42545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28" name="27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26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1391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>
            <a:off x="251520" y="157200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2123728" y="757269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H="1">
            <a:off x="4669532" y="757269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H="1">
            <a:off x="6516216" y="157200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V="1">
            <a:off x="179512" y="5077749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flipV="1">
            <a:off x="2099717" y="4417674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flipH="1" flipV="1">
            <a:off x="4645521" y="4417674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flipH="1" flipV="1">
            <a:off x="6521499" y="5137754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251520" y="157200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solidFill>
            <a:srgbClr val="F7964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2123728" y="757269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solidFill>
            <a:srgbClr val="F7964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4669532" y="757269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solidFill>
            <a:srgbClr val="F7964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flipH="1">
            <a:off x="6516216" y="157200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solidFill>
            <a:srgbClr val="F7964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flipV="1">
            <a:off x="179512" y="5077749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solidFill>
            <a:srgbClr val="F7964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flipV="1">
            <a:off x="2099717" y="4417674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solidFill>
            <a:srgbClr val="F7964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flipH="1" flipV="1">
            <a:off x="4645521" y="4417674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solidFill>
            <a:srgbClr val="F7964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flipH="1" flipV="1">
            <a:off x="6521499" y="5137754"/>
            <a:ext cx="2406478" cy="480053"/>
          </a:xfrm>
          <a:custGeom>
            <a:avLst/>
            <a:gdLst/>
            <a:ahLst/>
            <a:cxnLst/>
            <a:rect l="l" t="t" r="r" b="b"/>
            <a:pathLst>
              <a:path w="2406478" h="1188108">
                <a:moveTo>
                  <a:pt x="2190159" y="928982"/>
                </a:moveTo>
                <a:cubicBezTo>
                  <a:pt x="2199366" y="929175"/>
                  <a:pt x="2204703" y="930665"/>
                  <a:pt x="2214086" y="931836"/>
                </a:cubicBezTo>
                <a:cubicBezTo>
                  <a:pt x="2226597" y="933396"/>
                  <a:pt x="2238795" y="934673"/>
                  <a:pt x="2254434" y="938647"/>
                </a:cubicBezTo>
                <a:cubicBezTo>
                  <a:pt x="2270072" y="942620"/>
                  <a:pt x="2289307" y="948154"/>
                  <a:pt x="2307917" y="955675"/>
                </a:cubicBezTo>
                <a:cubicBezTo>
                  <a:pt x="2326527" y="963195"/>
                  <a:pt x="2349672" y="974689"/>
                  <a:pt x="2366093" y="983771"/>
                </a:cubicBezTo>
                <a:cubicBezTo>
                  <a:pt x="2382513" y="992853"/>
                  <a:pt x="2405346" y="1007469"/>
                  <a:pt x="2406440" y="1010165"/>
                </a:cubicBezTo>
                <a:cubicBezTo>
                  <a:pt x="2407535" y="1012861"/>
                  <a:pt x="2384703" y="1005056"/>
                  <a:pt x="2372661" y="999948"/>
                </a:cubicBezTo>
                <a:cubicBezTo>
                  <a:pt x="2360619" y="994839"/>
                  <a:pt x="2344042" y="989873"/>
                  <a:pt x="2328560" y="984623"/>
                </a:cubicBezTo>
                <a:cubicBezTo>
                  <a:pt x="2328530" y="984611"/>
                  <a:pt x="2293211" y="971424"/>
                  <a:pt x="2279768" y="968446"/>
                </a:cubicBezTo>
                <a:cubicBezTo>
                  <a:pt x="2266319" y="965466"/>
                  <a:pt x="2258656" y="966175"/>
                  <a:pt x="2247865" y="966743"/>
                </a:cubicBezTo>
                <a:cubicBezTo>
                  <a:pt x="2237075" y="967311"/>
                  <a:pt x="2228786" y="968588"/>
                  <a:pt x="2215024" y="971851"/>
                </a:cubicBezTo>
                <a:cubicBezTo>
                  <a:pt x="2201262" y="975115"/>
                  <a:pt x="2179681" y="981926"/>
                  <a:pt x="2165294" y="986325"/>
                </a:cubicBezTo>
                <a:cubicBezTo>
                  <a:pt x="2150906" y="990724"/>
                  <a:pt x="2143243" y="991718"/>
                  <a:pt x="2128699" y="998245"/>
                </a:cubicBezTo>
                <a:cubicBezTo>
                  <a:pt x="2114155" y="1004773"/>
                  <a:pt x="2093043" y="1017402"/>
                  <a:pt x="2078031" y="1025490"/>
                </a:cubicBezTo>
                <a:cubicBezTo>
                  <a:pt x="2078013" y="1025500"/>
                  <a:pt x="2054723" y="1037697"/>
                  <a:pt x="2038621" y="1046775"/>
                </a:cubicBezTo>
                <a:cubicBezTo>
                  <a:pt x="2022514" y="1055857"/>
                  <a:pt x="2000150" y="1068486"/>
                  <a:pt x="1981384" y="1079980"/>
                </a:cubicBezTo>
                <a:cubicBezTo>
                  <a:pt x="1962618" y="1091474"/>
                  <a:pt x="1943695" y="1105238"/>
                  <a:pt x="1926023" y="1115739"/>
                </a:cubicBezTo>
                <a:cubicBezTo>
                  <a:pt x="1908352" y="1126240"/>
                  <a:pt x="1890367" y="1135321"/>
                  <a:pt x="1875355" y="1142984"/>
                </a:cubicBezTo>
                <a:cubicBezTo>
                  <a:pt x="1860342" y="1150647"/>
                  <a:pt x="1850958" y="1155897"/>
                  <a:pt x="1835945" y="1161715"/>
                </a:cubicBezTo>
                <a:cubicBezTo>
                  <a:pt x="1820932" y="1167533"/>
                  <a:pt x="1799820" y="1174202"/>
                  <a:pt x="1785276" y="1177892"/>
                </a:cubicBezTo>
                <a:cubicBezTo>
                  <a:pt x="1770732" y="1181581"/>
                  <a:pt x="1760724" y="1182149"/>
                  <a:pt x="1748682" y="1183851"/>
                </a:cubicBezTo>
                <a:cubicBezTo>
                  <a:pt x="1736641" y="1185554"/>
                  <a:pt x="1727101" y="1187967"/>
                  <a:pt x="1713026" y="1188108"/>
                </a:cubicBezTo>
                <a:cubicBezTo>
                  <a:pt x="1698952" y="1188250"/>
                  <a:pt x="1685190" y="1187115"/>
                  <a:pt x="1664234" y="1184703"/>
                </a:cubicBezTo>
                <a:cubicBezTo>
                  <a:pt x="1643278" y="1182290"/>
                  <a:pt x="1607622" y="1177466"/>
                  <a:pt x="1587292" y="1173635"/>
                </a:cubicBezTo>
                <a:cubicBezTo>
                  <a:pt x="1566962" y="1169803"/>
                  <a:pt x="1553982" y="1165262"/>
                  <a:pt x="1542253" y="1161715"/>
                </a:cubicBezTo>
                <a:cubicBezTo>
                  <a:pt x="1530524" y="1158167"/>
                  <a:pt x="1516293" y="1153910"/>
                  <a:pt x="1516919" y="1152349"/>
                </a:cubicBezTo>
                <a:cubicBezTo>
                  <a:pt x="1517544" y="1150789"/>
                  <a:pt x="1534278" y="1151214"/>
                  <a:pt x="1546007" y="1152349"/>
                </a:cubicBezTo>
                <a:cubicBezTo>
                  <a:pt x="1557735" y="1153485"/>
                  <a:pt x="1572905" y="1158451"/>
                  <a:pt x="1587292" y="1159161"/>
                </a:cubicBezTo>
                <a:cubicBezTo>
                  <a:pt x="1601680" y="1159870"/>
                  <a:pt x="1618726" y="1157600"/>
                  <a:pt x="1632331" y="1156606"/>
                </a:cubicBezTo>
                <a:cubicBezTo>
                  <a:pt x="1645937" y="1155613"/>
                  <a:pt x="1653756" y="1156039"/>
                  <a:pt x="1668926" y="1153201"/>
                </a:cubicBezTo>
                <a:cubicBezTo>
                  <a:pt x="1684095" y="1150363"/>
                  <a:pt x="1705989" y="1145680"/>
                  <a:pt x="1723348" y="1139578"/>
                </a:cubicBezTo>
                <a:cubicBezTo>
                  <a:pt x="1740706" y="1133477"/>
                  <a:pt x="1759004" y="1124111"/>
                  <a:pt x="1773078" y="1116590"/>
                </a:cubicBezTo>
                <a:cubicBezTo>
                  <a:pt x="1787153" y="1109070"/>
                  <a:pt x="1794191" y="1102968"/>
                  <a:pt x="1807796" y="1094454"/>
                </a:cubicBezTo>
                <a:cubicBezTo>
                  <a:pt x="1821402" y="1085940"/>
                  <a:pt x="1837040" y="1076716"/>
                  <a:pt x="1854712" y="1065506"/>
                </a:cubicBezTo>
                <a:cubicBezTo>
                  <a:pt x="1872383" y="1054296"/>
                  <a:pt x="1892088" y="1039964"/>
                  <a:pt x="1913825" y="1027193"/>
                </a:cubicBezTo>
                <a:cubicBezTo>
                  <a:pt x="1935563" y="1014422"/>
                  <a:pt x="1961523" y="1000232"/>
                  <a:pt x="1985137" y="988880"/>
                </a:cubicBezTo>
                <a:cubicBezTo>
                  <a:pt x="2008751" y="977528"/>
                  <a:pt x="2034243" y="967452"/>
                  <a:pt x="2055511" y="959080"/>
                </a:cubicBezTo>
                <a:cubicBezTo>
                  <a:pt x="2076779" y="950708"/>
                  <a:pt x="2092105" y="943613"/>
                  <a:pt x="2112748" y="938647"/>
                </a:cubicBezTo>
                <a:cubicBezTo>
                  <a:pt x="2133391" y="933680"/>
                  <a:pt x="2162479" y="930416"/>
                  <a:pt x="2179368" y="929281"/>
                </a:cubicBezTo>
                <a:cubicBezTo>
                  <a:pt x="2183591" y="928998"/>
                  <a:pt x="2187090" y="928918"/>
                  <a:pt x="2190159" y="928982"/>
                </a:cubicBezTo>
                <a:close/>
                <a:moveTo>
                  <a:pt x="2030918" y="636434"/>
                </a:moveTo>
                <a:cubicBezTo>
                  <a:pt x="2037712" y="636269"/>
                  <a:pt x="2044991" y="636434"/>
                  <a:pt x="2053483" y="637424"/>
                </a:cubicBezTo>
                <a:cubicBezTo>
                  <a:pt x="2070466" y="639406"/>
                  <a:pt x="2089634" y="642708"/>
                  <a:pt x="2113169" y="649313"/>
                </a:cubicBezTo>
                <a:cubicBezTo>
                  <a:pt x="2136704" y="655917"/>
                  <a:pt x="2176980" y="670228"/>
                  <a:pt x="2194692" y="677052"/>
                </a:cubicBezTo>
                <a:cubicBezTo>
                  <a:pt x="2212404" y="683877"/>
                  <a:pt x="2212161" y="686079"/>
                  <a:pt x="2219440" y="690262"/>
                </a:cubicBezTo>
                <a:cubicBezTo>
                  <a:pt x="2226719" y="694444"/>
                  <a:pt x="2243217" y="702150"/>
                  <a:pt x="2238365" y="702150"/>
                </a:cubicBezTo>
                <a:cubicBezTo>
                  <a:pt x="2233512" y="702150"/>
                  <a:pt x="2190325" y="690262"/>
                  <a:pt x="2190325" y="690262"/>
                </a:cubicBezTo>
                <a:lnTo>
                  <a:pt x="2145196" y="679694"/>
                </a:lnTo>
                <a:cubicBezTo>
                  <a:pt x="2130638" y="676172"/>
                  <a:pt x="2117294" y="670888"/>
                  <a:pt x="2102979" y="669127"/>
                </a:cubicBezTo>
                <a:cubicBezTo>
                  <a:pt x="2088663" y="667365"/>
                  <a:pt x="2079444" y="667365"/>
                  <a:pt x="2059306" y="669127"/>
                </a:cubicBezTo>
                <a:cubicBezTo>
                  <a:pt x="2039167" y="670888"/>
                  <a:pt x="2007141" y="675071"/>
                  <a:pt x="1982150" y="679694"/>
                </a:cubicBezTo>
                <a:cubicBezTo>
                  <a:pt x="1957159" y="684317"/>
                  <a:pt x="1933624" y="689821"/>
                  <a:pt x="1909362" y="696866"/>
                </a:cubicBezTo>
                <a:cubicBezTo>
                  <a:pt x="1885099" y="703911"/>
                  <a:pt x="1865446" y="709855"/>
                  <a:pt x="1836573" y="721964"/>
                </a:cubicBezTo>
                <a:cubicBezTo>
                  <a:pt x="1807701" y="734072"/>
                  <a:pt x="1736125" y="769517"/>
                  <a:pt x="1736125" y="769517"/>
                </a:cubicBezTo>
                <a:lnTo>
                  <a:pt x="1628399" y="822355"/>
                </a:lnTo>
                <a:cubicBezTo>
                  <a:pt x="1599769" y="836665"/>
                  <a:pt x="1586667" y="844590"/>
                  <a:pt x="1564345" y="855378"/>
                </a:cubicBezTo>
                <a:cubicBezTo>
                  <a:pt x="1542023" y="866165"/>
                  <a:pt x="1516305" y="877834"/>
                  <a:pt x="1494468" y="887080"/>
                </a:cubicBezTo>
                <a:cubicBezTo>
                  <a:pt x="1472632" y="896327"/>
                  <a:pt x="1451038" y="904693"/>
                  <a:pt x="1433326" y="910857"/>
                </a:cubicBezTo>
                <a:cubicBezTo>
                  <a:pt x="1415614" y="917021"/>
                  <a:pt x="1388197" y="924066"/>
                  <a:pt x="1388197" y="924066"/>
                </a:cubicBezTo>
                <a:cubicBezTo>
                  <a:pt x="1371213" y="928910"/>
                  <a:pt x="1350105" y="935954"/>
                  <a:pt x="1331422" y="939917"/>
                </a:cubicBezTo>
                <a:cubicBezTo>
                  <a:pt x="1312740" y="943880"/>
                  <a:pt x="1294058" y="946522"/>
                  <a:pt x="1276103" y="947843"/>
                </a:cubicBezTo>
                <a:cubicBezTo>
                  <a:pt x="1258149" y="949164"/>
                  <a:pt x="1245289" y="948724"/>
                  <a:pt x="1223696" y="947843"/>
                </a:cubicBezTo>
                <a:cubicBezTo>
                  <a:pt x="1202102" y="946962"/>
                  <a:pt x="1174442" y="946962"/>
                  <a:pt x="1146540" y="942559"/>
                </a:cubicBezTo>
                <a:cubicBezTo>
                  <a:pt x="1118638" y="938156"/>
                  <a:pt x="1082486" y="929570"/>
                  <a:pt x="1056282" y="921424"/>
                </a:cubicBezTo>
                <a:cubicBezTo>
                  <a:pt x="1030079" y="913279"/>
                  <a:pt x="1007757" y="902491"/>
                  <a:pt x="989317" y="893685"/>
                </a:cubicBezTo>
                <a:cubicBezTo>
                  <a:pt x="970877" y="884879"/>
                  <a:pt x="945644" y="868587"/>
                  <a:pt x="945644" y="868587"/>
                </a:cubicBezTo>
                <a:lnTo>
                  <a:pt x="920896" y="850094"/>
                </a:lnTo>
                <a:cubicBezTo>
                  <a:pt x="962628" y="866936"/>
                  <a:pt x="1004360" y="883778"/>
                  <a:pt x="1035902" y="893685"/>
                </a:cubicBezTo>
                <a:cubicBezTo>
                  <a:pt x="1067444" y="903592"/>
                  <a:pt x="1086611" y="906234"/>
                  <a:pt x="1110146" y="909536"/>
                </a:cubicBezTo>
                <a:cubicBezTo>
                  <a:pt x="1133681" y="912838"/>
                  <a:pt x="1154547" y="913499"/>
                  <a:pt x="1177111" y="913499"/>
                </a:cubicBezTo>
                <a:cubicBezTo>
                  <a:pt x="1199676" y="913499"/>
                  <a:pt x="1220541" y="913499"/>
                  <a:pt x="1245532" y="909536"/>
                </a:cubicBezTo>
                <a:cubicBezTo>
                  <a:pt x="1270523" y="905573"/>
                  <a:pt x="1298910" y="897868"/>
                  <a:pt x="1327055" y="889722"/>
                </a:cubicBezTo>
                <a:cubicBezTo>
                  <a:pt x="1355200" y="881576"/>
                  <a:pt x="1386741" y="871449"/>
                  <a:pt x="1414401" y="860662"/>
                </a:cubicBezTo>
                <a:cubicBezTo>
                  <a:pt x="1442060" y="849874"/>
                  <a:pt x="1469478" y="836445"/>
                  <a:pt x="1493012" y="824996"/>
                </a:cubicBezTo>
                <a:cubicBezTo>
                  <a:pt x="1516547" y="813548"/>
                  <a:pt x="1555610" y="791973"/>
                  <a:pt x="1555610" y="791973"/>
                </a:cubicBezTo>
                <a:cubicBezTo>
                  <a:pt x="1577204" y="780745"/>
                  <a:pt x="1600739" y="768417"/>
                  <a:pt x="1622576" y="757629"/>
                </a:cubicBezTo>
                <a:cubicBezTo>
                  <a:pt x="1644412" y="746841"/>
                  <a:pt x="1666006" y="736494"/>
                  <a:pt x="1686629" y="727248"/>
                </a:cubicBezTo>
                <a:cubicBezTo>
                  <a:pt x="1707253" y="718001"/>
                  <a:pt x="1726178" y="709635"/>
                  <a:pt x="1746316" y="702150"/>
                </a:cubicBezTo>
                <a:cubicBezTo>
                  <a:pt x="1766454" y="694665"/>
                  <a:pt x="1807458" y="682336"/>
                  <a:pt x="1807458" y="682336"/>
                </a:cubicBezTo>
                <a:cubicBezTo>
                  <a:pt x="1830508" y="675071"/>
                  <a:pt x="1863020" y="664283"/>
                  <a:pt x="1884613" y="658559"/>
                </a:cubicBezTo>
                <a:cubicBezTo>
                  <a:pt x="1906207" y="652835"/>
                  <a:pt x="1921978" y="650854"/>
                  <a:pt x="1937021" y="647992"/>
                </a:cubicBezTo>
                <a:cubicBezTo>
                  <a:pt x="1952064" y="645130"/>
                  <a:pt x="1962497" y="643149"/>
                  <a:pt x="1974871" y="641387"/>
                </a:cubicBezTo>
                <a:cubicBezTo>
                  <a:pt x="1987245" y="639626"/>
                  <a:pt x="1998163" y="638085"/>
                  <a:pt x="2011265" y="637424"/>
                </a:cubicBezTo>
                <a:cubicBezTo>
                  <a:pt x="2017816" y="637094"/>
                  <a:pt x="2024125" y="636599"/>
                  <a:pt x="2030918" y="636434"/>
                </a:cubicBezTo>
                <a:close/>
                <a:moveTo>
                  <a:pt x="1152255" y="396033"/>
                </a:moveTo>
                <a:cubicBezTo>
                  <a:pt x="1204361" y="395945"/>
                  <a:pt x="1260817" y="401735"/>
                  <a:pt x="1310313" y="409454"/>
                </a:cubicBezTo>
                <a:cubicBezTo>
                  <a:pt x="1376308" y="419746"/>
                  <a:pt x="1449865" y="443138"/>
                  <a:pt x="1497986" y="459979"/>
                </a:cubicBezTo>
                <a:cubicBezTo>
                  <a:pt x="1546107" y="476821"/>
                  <a:pt x="1572574" y="493663"/>
                  <a:pt x="1599041" y="510505"/>
                </a:cubicBezTo>
                <a:lnTo>
                  <a:pt x="1609352" y="514248"/>
                </a:lnTo>
                <a:lnTo>
                  <a:pt x="1609352" y="517990"/>
                </a:lnTo>
                <a:cubicBezTo>
                  <a:pt x="1604884" y="516743"/>
                  <a:pt x="1608321" y="516431"/>
                  <a:pt x="1582542" y="506762"/>
                </a:cubicBezTo>
                <a:cubicBezTo>
                  <a:pt x="1556763" y="497094"/>
                  <a:pt x="1494205" y="472767"/>
                  <a:pt x="1454677" y="459979"/>
                </a:cubicBezTo>
                <a:cubicBezTo>
                  <a:pt x="1415149" y="447192"/>
                  <a:pt x="1395557" y="437836"/>
                  <a:pt x="1345373" y="430038"/>
                </a:cubicBezTo>
                <a:cubicBezTo>
                  <a:pt x="1295190" y="422241"/>
                  <a:pt x="1202385" y="413820"/>
                  <a:pt x="1153576" y="413197"/>
                </a:cubicBezTo>
                <a:cubicBezTo>
                  <a:pt x="1104767" y="412573"/>
                  <a:pt x="1095831" y="415068"/>
                  <a:pt x="1052522" y="426296"/>
                </a:cubicBezTo>
                <a:cubicBezTo>
                  <a:pt x="1009212" y="437524"/>
                  <a:pt x="936343" y="458108"/>
                  <a:pt x="893722" y="480564"/>
                </a:cubicBezTo>
                <a:cubicBezTo>
                  <a:pt x="851100" y="503020"/>
                  <a:pt x="822227" y="534832"/>
                  <a:pt x="796792" y="561031"/>
                </a:cubicBezTo>
                <a:cubicBezTo>
                  <a:pt x="771356" y="587229"/>
                  <a:pt x="754170" y="611556"/>
                  <a:pt x="741109" y="637755"/>
                </a:cubicBezTo>
                <a:cubicBezTo>
                  <a:pt x="728047" y="663953"/>
                  <a:pt x="722548" y="695142"/>
                  <a:pt x="718423" y="718221"/>
                </a:cubicBezTo>
                <a:cubicBezTo>
                  <a:pt x="714298" y="741301"/>
                  <a:pt x="714298" y="751593"/>
                  <a:pt x="716361" y="776232"/>
                </a:cubicBezTo>
                <a:cubicBezTo>
                  <a:pt x="718423" y="800871"/>
                  <a:pt x="717392" y="833931"/>
                  <a:pt x="730797" y="866055"/>
                </a:cubicBezTo>
                <a:cubicBezTo>
                  <a:pt x="744202" y="898180"/>
                  <a:pt x="768607" y="938101"/>
                  <a:pt x="796792" y="968978"/>
                </a:cubicBezTo>
                <a:cubicBezTo>
                  <a:pt x="824977" y="999854"/>
                  <a:pt x="863130" y="1028860"/>
                  <a:pt x="899909" y="1051316"/>
                </a:cubicBezTo>
                <a:cubicBezTo>
                  <a:pt x="936687" y="1073772"/>
                  <a:pt x="976559" y="1091861"/>
                  <a:pt x="1017462" y="1103713"/>
                </a:cubicBezTo>
                <a:cubicBezTo>
                  <a:pt x="1058365" y="1115564"/>
                  <a:pt x="1106142" y="1121178"/>
                  <a:pt x="1145327" y="1122426"/>
                </a:cubicBezTo>
                <a:cubicBezTo>
                  <a:pt x="1184511" y="1123673"/>
                  <a:pt x="1212009" y="1119931"/>
                  <a:pt x="1252568" y="1111198"/>
                </a:cubicBezTo>
                <a:cubicBezTo>
                  <a:pt x="1293127" y="1102465"/>
                  <a:pt x="1343655" y="1085935"/>
                  <a:pt x="1388682" y="1070029"/>
                </a:cubicBezTo>
                <a:cubicBezTo>
                  <a:pt x="1433710" y="1054123"/>
                  <a:pt x="1465333" y="1040712"/>
                  <a:pt x="1522734" y="1015761"/>
                </a:cubicBezTo>
                <a:cubicBezTo>
                  <a:pt x="1580136" y="990810"/>
                  <a:pt x="1665035" y="950265"/>
                  <a:pt x="1733092" y="920324"/>
                </a:cubicBezTo>
                <a:cubicBezTo>
                  <a:pt x="1801149" y="890382"/>
                  <a:pt x="1882268" y="853268"/>
                  <a:pt x="1931077" y="836114"/>
                </a:cubicBezTo>
                <a:cubicBezTo>
                  <a:pt x="1979885" y="818961"/>
                  <a:pt x="1995696" y="822391"/>
                  <a:pt x="2025944" y="817401"/>
                </a:cubicBezTo>
                <a:cubicBezTo>
                  <a:pt x="2056192" y="812411"/>
                  <a:pt x="2083346" y="806797"/>
                  <a:pt x="2112562" y="806173"/>
                </a:cubicBezTo>
                <a:cubicBezTo>
                  <a:pt x="2141778" y="805549"/>
                  <a:pt x="2171339" y="808980"/>
                  <a:pt x="2201243" y="813658"/>
                </a:cubicBezTo>
                <a:cubicBezTo>
                  <a:pt x="2231146" y="818337"/>
                  <a:pt x="2267237" y="826446"/>
                  <a:pt x="2291985" y="834243"/>
                </a:cubicBezTo>
                <a:cubicBezTo>
                  <a:pt x="2316733" y="842040"/>
                  <a:pt x="2346294" y="857011"/>
                  <a:pt x="2349731" y="860441"/>
                </a:cubicBezTo>
                <a:cubicBezTo>
                  <a:pt x="2353168" y="863872"/>
                  <a:pt x="2333232" y="858570"/>
                  <a:pt x="2312609" y="854827"/>
                </a:cubicBezTo>
                <a:cubicBezTo>
                  <a:pt x="2291985" y="851085"/>
                  <a:pt x="2251770" y="840792"/>
                  <a:pt x="2225991" y="837986"/>
                </a:cubicBezTo>
                <a:cubicBezTo>
                  <a:pt x="2200212" y="835179"/>
                  <a:pt x="2181307" y="834867"/>
                  <a:pt x="2157934" y="837986"/>
                </a:cubicBezTo>
                <a:cubicBezTo>
                  <a:pt x="2134560" y="841104"/>
                  <a:pt x="2110156" y="850149"/>
                  <a:pt x="2085752" y="856699"/>
                </a:cubicBezTo>
                <a:cubicBezTo>
                  <a:pt x="2061348" y="863248"/>
                  <a:pt x="2041755" y="867927"/>
                  <a:pt x="2011508" y="877283"/>
                </a:cubicBezTo>
                <a:cubicBezTo>
                  <a:pt x="1981260" y="886640"/>
                  <a:pt x="1942763" y="897556"/>
                  <a:pt x="1904266" y="912838"/>
                </a:cubicBezTo>
                <a:cubicBezTo>
                  <a:pt x="1865769" y="928121"/>
                  <a:pt x="1820054" y="950577"/>
                  <a:pt x="1780526" y="968978"/>
                </a:cubicBezTo>
                <a:cubicBezTo>
                  <a:pt x="1740998" y="987379"/>
                  <a:pt x="1710407" y="1003597"/>
                  <a:pt x="1667098" y="1023246"/>
                </a:cubicBezTo>
                <a:cubicBezTo>
                  <a:pt x="1623789" y="1042895"/>
                  <a:pt x="1576698" y="1065039"/>
                  <a:pt x="1520672" y="1086871"/>
                </a:cubicBezTo>
                <a:cubicBezTo>
                  <a:pt x="1464645" y="1108703"/>
                  <a:pt x="1386276" y="1138956"/>
                  <a:pt x="1330937" y="1154238"/>
                </a:cubicBezTo>
                <a:cubicBezTo>
                  <a:pt x="1275598" y="1169521"/>
                  <a:pt x="1241913" y="1177942"/>
                  <a:pt x="1188636" y="1178565"/>
                </a:cubicBezTo>
                <a:cubicBezTo>
                  <a:pt x="1135359" y="1179189"/>
                  <a:pt x="1059052" y="1169833"/>
                  <a:pt x="1011275" y="1157981"/>
                </a:cubicBezTo>
                <a:cubicBezTo>
                  <a:pt x="963497" y="1146129"/>
                  <a:pt x="937374" y="1128975"/>
                  <a:pt x="901971" y="1107455"/>
                </a:cubicBezTo>
                <a:cubicBezTo>
                  <a:pt x="866568" y="1085935"/>
                  <a:pt x="828414" y="1057554"/>
                  <a:pt x="798854" y="1028860"/>
                </a:cubicBezTo>
                <a:cubicBezTo>
                  <a:pt x="769294" y="1000166"/>
                  <a:pt x="743515" y="965235"/>
                  <a:pt x="724610" y="935294"/>
                </a:cubicBezTo>
                <a:cubicBezTo>
                  <a:pt x="705705" y="905353"/>
                  <a:pt x="692644" y="882585"/>
                  <a:pt x="685426" y="849213"/>
                </a:cubicBezTo>
                <a:cubicBezTo>
                  <a:pt x="678207" y="815842"/>
                  <a:pt x="675801" y="773425"/>
                  <a:pt x="681301" y="735063"/>
                </a:cubicBezTo>
                <a:cubicBezTo>
                  <a:pt x="686801" y="696701"/>
                  <a:pt x="699862" y="653661"/>
                  <a:pt x="718423" y="619041"/>
                </a:cubicBezTo>
                <a:cubicBezTo>
                  <a:pt x="736984" y="584422"/>
                  <a:pt x="757951" y="556352"/>
                  <a:pt x="792667" y="527347"/>
                </a:cubicBezTo>
                <a:cubicBezTo>
                  <a:pt x="827383" y="498341"/>
                  <a:pt x="875161" y="466529"/>
                  <a:pt x="926719" y="445009"/>
                </a:cubicBezTo>
                <a:cubicBezTo>
                  <a:pt x="978277" y="423489"/>
                  <a:pt x="1038085" y="404152"/>
                  <a:pt x="1102018" y="398226"/>
                </a:cubicBezTo>
                <a:cubicBezTo>
                  <a:pt x="1118001" y="396745"/>
                  <a:pt x="1134886" y="396062"/>
                  <a:pt x="1152255" y="396033"/>
                </a:cubicBezTo>
                <a:close/>
                <a:moveTo>
                  <a:pt x="1155214" y="239439"/>
                </a:moveTo>
                <a:cubicBezTo>
                  <a:pt x="1163373" y="239494"/>
                  <a:pt x="1171986" y="239825"/>
                  <a:pt x="1182783" y="240265"/>
                </a:cubicBezTo>
                <a:cubicBezTo>
                  <a:pt x="1204377" y="241146"/>
                  <a:pt x="1232036" y="241146"/>
                  <a:pt x="1259938" y="245549"/>
                </a:cubicBezTo>
                <a:cubicBezTo>
                  <a:pt x="1287841" y="249952"/>
                  <a:pt x="1323992" y="258538"/>
                  <a:pt x="1350196" y="266684"/>
                </a:cubicBezTo>
                <a:cubicBezTo>
                  <a:pt x="1376400" y="274829"/>
                  <a:pt x="1398721" y="285617"/>
                  <a:pt x="1417161" y="294423"/>
                </a:cubicBezTo>
                <a:cubicBezTo>
                  <a:pt x="1435601" y="303229"/>
                  <a:pt x="1460834" y="319521"/>
                  <a:pt x="1460834" y="319521"/>
                </a:cubicBezTo>
                <a:lnTo>
                  <a:pt x="1485582" y="338014"/>
                </a:lnTo>
                <a:cubicBezTo>
                  <a:pt x="1443850" y="321172"/>
                  <a:pt x="1402118" y="304330"/>
                  <a:pt x="1370577" y="294423"/>
                </a:cubicBezTo>
                <a:cubicBezTo>
                  <a:pt x="1339035" y="284516"/>
                  <a:pt x="1319867" y="281874"/>
                  <a:pt x="1296333" y="278572"/>
                </a:cubicBezTo>
                <a:cubicBezTo>
                  <a:pt x="1272798" y="275270"/>
                  <a:pt x="1251932" y="274609"/>
                  <a:pt x="1229367" y="274609"/>
                </a:cubicBezTo>
                <a:cubicBezTo>
                  <a:pt x="1206803" y="274609"/>
                  <a:pt x="1185937" y="274609"/>
                  <a:pt x="1160946" y="278572"/>
                </a:cubicBezTo>
                <a:cubicBezTo>
                  <a:pt x="1135956" y="282535"/>
                  <a:pt x="1107568" y="290240"/>
                  <a:pt x="1079423" y="298386"/>
                </a:cubicBezTo>
                <a:cubicBezTo>
                  <a:pt x="1051279" y="306532"/>
                  <a:pt x="1019737" y="316659"/>
                  <a:pt x="992078" y="327446"/>
                </a:cubicBezTo>
                <a:cubicBezTo>
                  <a:pt x="964418" y="338234"/>
                  <a:pt x="937001" y="351663"/>
                  <a:pt x="913466" y="363112"/>
                </a:cubicBezTo>
                <a:cubicBezTo>
                  <a:pt x="889931" y="374560"/>
                  <a:pt x="850868" y="396135"/>
                  <a:pt x="850868" y="396135"/>
                </a:cubicBezTo>
                <a:cubicBezTo>
                  <a:pt x="829274" y="407363"/>
                  <a:pt x="805739" y="419692"/>
                  <a:pt x="783903" y="430480"/>
                </a:cubicBezTo>
                <a:cubicBezTo>
                  <a:pt x="762066" y="441267"/>
                  <a:pt x="740473" y="451614"/>
                  <a:pt x="719849" y="460861"/>
                </a:cubicBezTo>
                <a:cubicBezTo>
                  <a:pt x="699226" y="470107"/>
                  <a:pt x="680301" y="478473"/>
                  <a:pt x="660162" y="485959"/>
                </a:cubicBezTo>
                <a:cubicBezTo>
                  <a:pt x="640024" y="493444"/>
                  <a:pt x="599020" y="505772"/>
                  <a:pt x="599020" y="505772"/>
                </a:cubicBezTo>
                <a:cubicBezTo>
                  <a:pt x="575970" y="513038"/>
                  <a:pt x="543458" y="523825"/>
                  <a:pt x="521865" y="529549"/>
                </a:cubicBezTo>
                <a:cubicBezTo>
                  <a:pt x="500271" y="535273"/>
                  <a:pt x="484500" y="537255"/>
                  <a:pt x="469457" y="540117"/>
                </a:cubicBezTo>
                <a:cubicBezTo>
                  <a:pt x="454414" y="542979"/>
                  <a:pt x="443981" y="544960"/>
                  <a:pt x="431607" y="546721"/>
                </a:cubicBezTo>
                <a:cubicBezTo>
                  <a:pt x="419233" y="548483"/>
                  <a:pt x="408315" y="550024"/>
                  <a:pt x="395213" y="550684"/>
                </a:cubicBezTo>
                <a:cubicBezTo>
                  <a:pt x="388662" y="551014"/>
                  <a:pt x="382353" y="551510"/>
                  <a:pt x="375560" y="551675"/>
                </a:cubicBezTo>
                <a:cubicBezTo>
                  <a:pt x="368766" y="551840"/>
                  <a:pt x="361487" y="551675"/>
                  <a:pt x="352995" y="550684"/>
                </a:cubicBezTo>
                <a:cubicBezTo>
                  <a:pt x="336012" y="548703"/>
                  <a:pt x="316844" y="545401"/>
                  <a:pt x="293309" y="538796"/>
                </a:cubicBezTo>
                <a:cubicBezTo>
                  <a:pt x="269774" y="532191"/>
                  <a:pt x="229498" y="517881"/>
                  <a:pt x="211786" y="511056"/>
                </a:cubicBezTo>
                <a:cubicBezTo>
                  <a:pt x="194074" y="504231"/>
                  <a:pt x="194317" y="502030"/>
                  <a:pt x="187038" y="497847"/>
                </a:cubicBezTo>
                <a:cubicBezTo>
                  <a:pt x="179759" y="493664"/>
                  <a:pt x="163261" y="485959"/>
                  <a:pt x="168113" y="485959"/>
                </a:cubicBezTo>
                <a:cubicBezTo>
                  <a:pt x="172966" y="485959"/>
                  <a:pt x="216153" y="497847"/>
                  <a:pt x="216153" y="497847"/>
                </a:cubicBezTo>
                <a:lnTo>
                  <a:pt x="261282" y="508414"/>
                </a:lnTo>
                <a:cubicBezTo>
                  <a:pt x="275840" y="511937"/>
                  <a:pt x="289184" y="517220"/>
                  <a:pt x="303499" y="518982"/>
                </a:cubicBezTo>
                <a:cubicBezTo>
                  <a:pt x="317815" y="520743"/>
                  <a:pt x="327034" y="520743"/>
                  <a:pt x="347172" y="518982"/>
                </a:cubicBezTo>
                <a:cubicBezTo>
                  <a:pt x="367311" y="517220"/>
                  <a:pt x="399337" y="513038"/>
                  <a:pt x="424328" y="508414"/>
                </a:cubicBezTo>
                <a:cubicBezTo>
                  <a:pt x="449319" y="503791"/>
                  <a:pt x="472854" y="498287"/>
                  <a:pt x="497116" y="491242"/>
                </a:cubicBezTo>
                <a:cubicBezTo>
                  <a:pt x="521379" y="484197"/>
                  <a:pt x="541032" y="478253"/>
                  <a:pt x="569905" y="466145"/>
                </a:cubicBezTo>
                <a:cubicBezTo>
                  <a:pt x="598777" y="454036"/>
                  <a:pt x="670353" y="418591"/>
                  <a:pt x="670353" y="418591"/>
                </a:cubicBezTo>
                <a:lnTo>
                  <a:pt x="778080" y="365753"/>
                </a:lnTo>
                <a:cubicBezTo>
                  <a:pt x="806710" y="351443"/>
                  <a:pt x="819812" y="343518"/>
                  <a:pt x="842133" y="332730"/>
                </a:cubicBezTo>
                <a:cubicBezTo>
                  <a:pt x="864455" y="321943"/>
                  <a:pt x="890174" y="310274"/>
                  <a:pt x="912010" y="301028"/>
                </a:cubicBezTo>
                <a:cubicBezTo>
                  <a:pt x="933847" y="291781"/>
                  <a:pt x="955441" y="283415"/>
                  <a:pt x="973153" y="277251"/>
                </a:cubicBezTo>
                <a:cubicBezTo>
                  <a:pt x="990864" y="271087"/>
                  <a:pt x="1018281" y="264042"/>
                  <a:pt x="1018281" y="264042"/>
                </a:cubicBezTo>
                <a:cubicBezTo>
                  <a:pt x="1035265" y="259198"/>
                  <a:pt x="1056374" y="252154"/>
                  <a:pt x="1075056" y="248191"/>
                </a:cubicBezTo>
                <a:cubicBezTo>
                  <a:pt x="1093738" y="244228"/>
                  <a:pt x="1112421" y="241586"/>
                  <a:pt x="1130375" y="240265"/>
                </a:cubicBezTo>
                <a:cubicBezTo>
                  <a:pt x="1139352" y="239604"/>
                  <a:pt x="1147056" y="239384"/>
                  <a:pt x="1155214" y="239439"/>
                </a:cubicBezTo>
                <a:close/>
                <a:moveTo>
                  <a:pt x="1217843" y="9543"/>
                </a:moveTo>
                <a:cubicBezTo>
                  <a:pt x="1271120" y="8919"/>
                  <a:pt x="1347426" y="18275"/>
                  <a:pt x="1395204" y="30127"/>
                </a:cubicBezTo>
                <a:cubicBezTo>
                  <a:pt x="1442981" y="41979"/>
                  <a:pt x="1469104" y="59133"/>
                  <a:pt x="1504507" y="80653"/>
                </a:cubicBezTo>
                <a:cubicBezTo>
                  <a:pt x="1539911" y="102173"/>
                  <a:pt x="1578064" y="130554"/>
                  <a:pt x="1607624" y="159248"/>
                </a:cubicBezTo>
                <a:cubicBezTo>
                  <a:pt x="1637184" y="187942"/>
                  <a:pt x="1662964" y="222873"/>
                  <a:pt x="1681868" y="252814"/>
                </a:cubicBezTo>
                <a:cubicBezTo>
                  <a:pt x="1700773" y="282755"/>
                  <a:pt x="1713834" y="305523"/>
                  <a:pt x="1721053" y="338895"/>
                </a:cubicBezTo>
                <a:cubicBezTo>
                  <a:pt x="1728271" y="372266"/>
                  <a:pt x="1730677" y="414683"/>
                  <a:pt x="1725177" y="453045"/>
                </a:cubicBezTo>
                <a:cubicBezTo>
                  <a:pt x="1719678" y="491407"/>
                  <a:pt x="1706616" y="534448"/>
                  <a:pt x="1688055" y="569067"/>
                </a:cubicBezTo>
                <a:cubicBezTo>
                  <a:pt x="1669494" y="603687"/>
                  <a:pt x="1648527" y="631756"/>
                  <a:pt x="1613811" y="660762"/>
                </a:cubicBezTo>
                <a:cubicBezTo>
                  <a:pt x="1579095" y="689767"/>
                  <a:pt x="1531318" y="721580"/>
                  <a:pt x="1479759" y="743100"/>
                </a:cubicBezTo>
                <a:cubicBezTo>
                  <a:pt x="1428201" y="764620"/>
                  <a:pt x="1368393" y="783957"/>
                  <a:pt x="1304461" y="789883"/>
                </a:cubicBezTo>
                <a:cubicBezTo>
                  <a:pt x="1288478" y="791364"/>
                  <a:pt x="1271592" y="792046"/>
                  <a:pt x="1254224" y="792075"/>
                </a:cubicBezTo>
                <a:cubicBezTo>
                  <a:pt x="1202117" y="792163"/>
                  <a:pt x="1145661" y="786374"/>
                  <a:pt x="1096165" y="778655"/>
                </a:cubicBezTo>
                <a:cubicBezTo>
                  <a:pt x="1030170" y="768362"/>
                  <a:pt x="956614" y="744971"/>
                  <a:pt x="908492" y="728129"/>
                </a:cubicBezTo>
                <a:cubicBezTo>
                  <a:pt x="860371" y="711287"/>
                  <a:pt x="833905" y="694445"/>
                  <a:pt x="807438" y="677603"/>
                </a:cubicBezTo>
                <a:lnTo>
                  <a:pt x="797126" y="673861"/>
                </a:lnTo>
                <a:lnTo>
                  <a:pt x="797126" y="670118"/>
                </a:lnTo>
                <a:cubicBezTo>
                  <a:pt x="801595" y="671366"/>
                  <a:pt x="798158" y="671678"/>
                  <a:pt x="823937" y="681346"/>
                </a:cubicBezTo>
                <a:cubicBezTo>
                  <a:pt x="849716" y="691014"/>
                  <a:pt x="912273" y="715342"/>
                  <a:pt x="951801" y="728129"/>
                </a:cubicBezTo>
                <a:cubicBezTo>
                  <a:pt x="991329" y="740916"/>
                  <a:pt x="1010922" y="750273"/>
                  <a:pt x="1061105" y="758070"/>
                </a:cubicBezTo>
                <a:cubicBezTo>
                  <a:pt x="1111289" y="765867"/>
                  <a:pt x="1204094" y="774288"/>
                  <a:pt x="1252903" y="774912"/>
                </a:cubicBezTo>
                <a:cubicBezTo>
                  <a:pt x="1301711" y="775536"/>
                  <a:pt x="1310648" y="773041"/>
                  <a:pt x="1353957" y="761813"/>
                </a:cubicBezTo>
                <a:cubicBezTo>
                  <a:pt x="1397266" y="750585"/>
                  <a:pt x="1470135" y="730000"/>
                  <a:pt x="1512757" y="707545"/>
                </a:cubicBezTo>
                <a:cubicBezTo>
                  <a:pt x="1555378" y="685089"/>
                  <a:pt x="1584251" y="653276"/>
                  <a:pt x="1609687" y="627078"/>
                </a:cubicBezTo>
                <a:cubicBezTo>
                  <a:pt x="1635122" y="600879"/>
                  <a:pt x="1652308" y="576552"/>
                  <a:pt x="1665370" y="550354"/>
                </a:cubicBezTo>
                <a:cubicBezTo>
                  <a:pt x="1678431" y="524155"/>
                  <a:pt x="1683931" y="492967"/>
                  <a:pt x="1688055" y="469887"/>
                </a:cubicBezTo>
                <a:cubicBezTo>
                  <a:pt x="1692180" y="446808"/>
                  <a:pt x="1692180" y="436515"/>
                  <a:pt x="1690118" y="411876"/>
                </a:cubicBezTo>
                <a:cubicBezTo>
                  <a:pt x="1688055" y="387237"/>
                  <a:pt x="1689087" y="354177"/>
                  <a:pt x="1675681" y="322053"/>
                </a:cubicBezTo>
                <a:cubicBezTo>
                  <a:pt x="1662276" y="289928"/>
                  <a:pt x="1637872" y="250007"/>
                  <a:pt x="1609687" y="219130"/>
                </a:cubicBezTo>
                <a:cubicBezTo>
                  <a:pt x="1581501" y="188254"/>
                  <a:pt x="1543348" y="159248"/>
                  <a:pt x="1506570" y="136792"/>
                </a:cubicBezTo>
                <a:cubicBezTo>
                  <a:pt x="1469792" y="114336"/>
                  <a:pt x="1429920" y="96247"/>
                  <a:pt x="1389017" y="84395"/>
                </a:cubicBezTo>
                <a:cubicBezTo>
                  <a:pt x="1348114" y="72544"/>
                  <a:pt x="1300336" y="66930"/>
                  <a:pt x="1261152" y="65682"/>
                </a:cubicBezTo>
                <a:cubicBezTo>
                  <a:pt x="1221967" y="64435"/>
                  <a:pt x="1194470" y="68177"/>
                  <a:pt x="1153910" y="76910"/>
                </a:cubicBezTo>
                <a:cubicBezTo>
                  <a:pt x="1113351" y="85643"/>
                  <a:pt x="1062824" y="102173"/>
                  <a:pt x="1017796" y="118079"/>
                </a:cubicBezTo>
                <a:cubicBezTo>
                  <a:pt x="972769" y="133985"/>
                  <a:pt x="941146" y="147396"/>
                  <a:pt x="883744" y="172347"/>
                </a:cubicBezTo>
                <a:cubicBezTo>
                  <a:pt x="826343" y="197298"/>
                  <a:pt x="741443" y="237843"/>
                  <a:pt x="673386" y="267784"/>
                </a:cubicBezTo>
                <a:cubicBezTo>
                  <a:pt x="605329" y="297726"/>
                  <a:pt x="524210" y="334840"/>
                  <a:pt x="475401" y="351994"/>
                </a:cubicBezTo>
                <a:cubicBezTo>
                  <a:pt x="426593" y="369147"/>
                  <a:pt x="410782" y="365717"/>
                  <a:pt x="380534" y="370707"/>
                </a:cubicBezTo>
                <a:cubicBezTo>
                  <a:pt x="350286" y="375697"/>
                  <a:pt x="323132" y="381311"/>
                  <a:pt x="293916" y="381935"/>
                </a:cubicBezTo>
                <a:cubicBezTo>
                  <a:pt x="264700" y="382559"/>
                  <a:pt x="235139" y="379128"/>
                  <a:pt x="205235" y="374450"/>
                </a:cubicBezTo>
                <a:cubicBezTo>
                  <a:pt x="175332" y="369771"/>
                  <a:pt x="139241" y="361662"/>
                  <a:pt x="114493" y="353865"/>
                </a:cubicBezTo>
                <a:cubicBezTo>
                  <a:pt x="89745" y="346068"/>
                  <a:pt x="60184" y="331097"/>
                  <a:pt x="56747" y="327667"/>
                </a:cubicBezTo>
                <a:cubicBezTo>
                  <a:pt x="53310" y="324236"/>
                  <a:pt x="73246" y="329538"/>
                  <a:pt x="93869" y="333281"/>
                </a:cubicBezTo>
                <a:cubicBezTo>
                  <a:pt x="114493" y="337023"/>
                  <a:pt x="154708" y="347316"/>
                  <a:pt x="180487" y="350122"/>
                </a:cubicBezTo>
                <a:cubicBezTo>
                  <a:pt x="206266" y="352929"/>
                  <a:pt x="225171" y="353241"/>
                  <a:pt x="248544" y="350122"/>
                </a:cubicBezTo>
                <a:cubicBezTo>
                  <a:pt x="271918" y="347004"/>
                  <a:pt x="296322" y="337959"/>
                  <a:pt x="320726" y="331409"/>
                </a:cubicBezTo>
                <a:cubicBezTo>
                  <a:pt x="345130" y="324860"/>
                  <a:pt x="364723" y="320181"/>
                  <a:pt x="394970" y="310825"/>
                </a:cubicBezTo>
                <a:cubicBezTo>
                  <a:pt x="425218" y="301468"/>
                  <a:pt x="463715" y="290552"/>
                  <a:pt x="502212" y="275270"/>
                </a:cubicBezTo>
                <a:cubicBezTo>
                  <a:pt x="540709" y="259987"/>
                  <a:pt x="586424" y="237531"/>
                  <a:pt x="625952" y="219130"/>
                </a:cubicBezTo>
                <a:cubicBezTo>
                  <a:pt x="665480" y="200729"/>
                  <a:pt x="696072" y="184511"/>
                  <a:pt x="739381" y="164862"/>
                </a:cubicBezTo>
                <a:cubicBezTo>
                  <a:pt x="782690" y="145213"/>
                  <a:pt x="829780" y="123069"/>
                  <a:pt x="885807" y="101237"/>
                </a:cubicBezTo>
                <a:cubicBezTo>
                  <a:pt x="941833" y="79405"/>
                  <a:pt x="1020202" y="49152"/>
                  <a:pt x="1075542" y="33870"/>
                </a:cubicBezTo>
                <a:cubicBezTo>
                  <a:pt x="1130881" y="18587"/>
                  <a:pt x="1164566" y="10166"/>
                  <a:pt x="1217843" y="9543"/>
                </a:cubicBezTo>
                <a:close/>
                <a:moveTo>
                  <a:pt x="693452" y="0"/>
                </a:moveTo>
                <a:cubicBezTo>
                  <a:pt x="707527" y="-142"/>
                  <a:pt x="721289" y="993"/>
                  <a:pt x="742245" y="3405"/>
                </a:cubicBezTo>
                <a:cubicBezTo>
                  <a:pt x="763200" y="5818"/>
                  <a:pt x="798856" y="10642"/>
                  <a:pt x="819186" y="14473"/>
                </a:cubicBezTo>
                <a:cubicBezTo>
                  <a:pt x="839516" y="18305"/>
                  <a:pt x="852496" y="22846"/>
                  <a:pt x="864225" y="26393"/>
                </a:cubicBezTo>
                <a:cubicBezTo>
                  <a:pt x="875954" y="29941"/>
                  <a:pt x="890185" y="34198"/>
                  <a:pt x="889560" y="35759"/>
                </a:cubicBezTo>
                <a:cubicBezTo>
                  <a:pt x="888934" y="37319"/>
                  <a:pt x="872201" y="36894"/>
                  <a:pt x="860472" y="35759"/>
                </a:cubicBezTo>
                <a:cubicBezTo>
                  <a:pt x="848743" y="34623"/>
                  <a:pt x="833574" y="29657"/>
                  <a:pt x="819186" y="28947"/>
                </a:cubicBezTo>
                <a:cubicBezTo>
                  <a:pt x="804799" y="28238"/>
                  <a:pt x="787753" y="30508"/>
                  <a:pt x="774147" y="31502"/>
                </a:cubicBezTo>
                <a:cubicBezTo>
                  <a:pt x="760542" y="32495"/>
                  <a:pt x="752722" y="32069"/>
                  <a:pt x="737553" y="34907"/>
                </a:cubicBezTo>
                <a:cubicBezTo>
                  <a:pt x="722384" y="37745"/>
                  <a:pt x="700489" y="42428"/>
                  <a:pt x="683131" y="48530"/>
                </a:cubicBezTo>
                <a:cubicBezTo>
                  <a:pt x="665772" y="54631"/>
                  <a:pt x="647474" y="63997"/>
                  <a:pt x="633400" y="71518"/>
                </a:cubicBezTo>
                <a:cubicBezTo>
                  <a:pt x="619325" y="79038"/>
                  <a:pt x="612287" y="85140"/>
                  <a:pt x="598682" y="93654"/>
                </a:cubicBezTo>
                <a:cubicBezTo>
                  <a:pt x="585076" y="102168"/>
                  <a:pt x="569438" y="111392"/>
                  <a:pt x="551766" y="122602"/>
                </a:cubicBezTo>
                <a:cubicBezTo>
                  <a:pt x="534095" y="133812"/>
                  <a:pt x="514390" y="148144"/>
                  <a:pt x="492653" y="160915"/>
                </a:cubicBezTo>
                <a:cubicBezTo>
                  <a:pt x="470915" y="173686"/>
                  <a:pt x="444955" y="187876"/>
                  <a:pt x="421341" y="199228"/>
                </a:cubicBezTo>
                <a:cubicBezTo>
                  <a:pt x="397727" y="210580"/>
                  <a:pt x="372235" y="220656"/>
                  <a:pt x="350967" y="229028"/>
                </a:cubicBezTo>
                <a:cubicBezTo>
                  <a:pt x="329699" y="237400"/>
                  <a:pt x="314373" y="244495"/>
                  <a:pt x="293730" y="249461"/>
                </a:cubicBezTo>
                <a:cubicBezTo>
                  <a:pt x="273087" y="254428"/>
                  <a:pt x="243999" y="257692"/>
                  <a:pt x="227110" y="258827"/>
                </a:cubicBezTo>
                <a:cubicBezTo>
                  <a:pt x="222887" y="259110"/>
                  <a:pt x="219388" y="259190"/>
                  <a:pt x="216319" y="259126"/>
                </a:cubicBezTo>
                <a:cubicBezTo>
                  <a:pt x="207112" y="258933"/>
                  <a:pt x="201775" y="257443"/>
                  <a:pt x="192392" y="256272"/>
                </a:cubicBezTo>
                <a:cubicBezTo>
                  <a:pt x="179881" y="254712"/>
                  <a:pt x="167683" y="253435"/>
                  <a:pt x="152044" y="249461"/>
                </a:cubicBezTo>
                <a:cubicBezTo>
                  <a:pt x="136406" y="245488"/>
                  <a:pt x="117171" y="239954"/>
                  <a:pt x="98561" y="232433"/>
                </a:cubicBezTo>
                <a:cubicBezTo>
                  <a:pt x="79951" y="224913"/>
                  <a:pt x="56806" y="213419"/>
                  <a:pt x="40385" y="204337"/>
                </a:cubicBezTo>
                <a:cubicBezTo>
                  <a:pt x="23965" y="195255"/>
                  <a:pt x="1132" y="180639"/>
                  <a:pt x="38" y="177943"/>
                </a:cubicBezTo>
                <a:cubicBezTo>
                  <a:pt x="-1057" y="175247"/>
                  <a:pt x="21775" y="183052"/>
                  <a:pt x="33817" y="188160"/>
                </a:cubicBezTo>
                <a:cubicBezTo>
                  <a:pt x="45859" y="193269"/>
                  <a:pt x="62436" y="198235"/>
                  <a:pt x="77918" y="203485"/>
                </a:cubicBezTo>
                <a:cubicBezTo>
                  <a:pt x="77948" y="203497"/>
                  <a:pt x="113267" y="216684"/>
                  <a:pt x="126710" y="219662"/>
                </a:cubicBezTo>
                <a:cubicBezTo>
                  <a:pt x="140159" y="222642"/>
                  <a:pt x="147822" y="221933"/>
                  <a:pt x="158613" y="221365"/>
                </a:cubicBezTo>
                <a:cubicBezTo>
                  <a:pt x="169403" y="220797"/>
                  <a:pt x="177692" y="219520"/>
                  <a:pt x="191454" y="216257"/>
                </a:cubicBezTo>
                <a:cubicBezTo>
                  <a:pt x="205216" y="212993"/>
                  <a:pt x="226797" y="206182"/>
                  <a:pt x="241184" y="201783"/>
                </a:cubicBezTo>
                <a:cubicBezTo>
                  <a:pt x="255572" y="197384"/>
                  <a:pt x="263235" y="196390"/>
                  <a:pt x="277779" y="189863"/>
                </a:cubicBezTo>
                <a:cubicBezTo>
                  <a:pt x="292323" y="183335"/>
                  <a:pt x="313435" y="170706"/>
                  <a:pt x="328447" y="162618"/>
                </a:cubicBezTo>
                <a:cubicBezTo>
                  <a:pt x="328465" y="162608"/>
                  <a:pt x="351756" y="150411"/>
                  <a:pt x="367857" y="141333"/>
                </a:cubicBezTo>
                <a:cubicBezTo>
                  <a:pt x="383964" y="132251"/>
                  <a:pt x="406328" y="119622"/>
                  <a:pt x="425094" y="108128"/>
                </a:cubicBezTo>
                <a:cubicBezTo>
                  <a:pt x="443860" y="96634"/>
                  <a:pt x="462783" y="82870"/>
                  <a:pt x="480455" y="72369"/>
                </a:cubicBezTo>
                <a:cubicBezTo>
                  <a:pt x="498126" y="61868"/>
                  <a:pt x="516111" y="52787"/>
                  <a:pt x="531123" y="45124"/>
                </a:cubicBezTo>
                <a:cubicBezTo>
                  <a:pt x="546136" y="37461"/>
                  <a:pt x="555520" y="32211"/>
                  <a:pt x="570533" y="26393"/>
                </a:cubicBezTo>
                <a:cubicBezTo>
                  <a:pt x="585546" y="20575"/>
                  <a:pt x="606658" y="13906"/>
                  <a:pt x="621202" y="10216"/>
                </a:cubicBezTo>
                <a:cubicBezTo>
                  <a:pt x="635746" y="6527"/>
                  <a:pt x="645754" y="5959"/>
                  <a:pt x="657796" y="4257"/>
                </a:cubicBezTo>
                <a:cubicBezTo>
                  <a:pt x="669837" y="2554"/>
                  <a:pt x="679377" y="141"/>
                  <a:pt x="693452" y="0"/>
                </a:cubicBezTo>
                <a:close/>
              </a:path>
            </a:pathLst>
          </a:custGeom>
          <a:solidFill>
            <a:srgbClr val="F7964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20" name="19 Imagen" descr="Diapositiva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1244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14 Grupo"/>
          <p:cNvGrpSpPr/>
          <p:nvPr/>
        </p:nvGrpSpPr>
        <p:grpSpPr>
          <a:xfrm rot="18324582">
            <a:off x="73788" y="69947"/>
            <a:ext cx="3667125" cy="2171700"/>
            <a:chOff x="2222449" y="248172"/>
            <a:chExt cx="4400550" cy="2171700"/>
          </a:xfrm>
        </p:grpSpPr>
        <p:sp>
          <p:nvSpPr>
            <p:cNvPr id="9" name="8 Forma libre"/>
            <p:cNvSpPr/>
            <p:nvPr/>
          </p:nvSpPr>
          <p:spPr>
            <a:xfrm rot="1904332">
              <a:off x="2222449" y="248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0" name="9 Forma libre"/>
            <p:cNvSpPr/>
            <p:nvPr/>
          </p:nvSpPr>
          <p:spPr>
            <a:xfrm rot="1904332">
              <a:off x="2374849" y="4005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1" name="10 Forma libre"/>
            <p:cNvSpPr/>
            <p:nvPr/>
          </p:nvSpPr>
          <p:spPr>
            <a:xfrm rot="1904332">
              <a:off x="2527249" y="5529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2" name="11 Forma libre"/>
            <p:cNvSpPr/>
            <p:nvPr/>
          </p:nvSpPr>
          <p:spPr>
            <a:xfrm rot="1904332">
              <a:off x="2679649" y="7053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 rot="1904332">
              <a:off x="2832049" y="8577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4" name="13 Forma libre"/>
            <p:cNvSpPr/>
            <p:nvPr/>
          </p:nvSpPr>
          <p:spPr>
            <a:xfrm rot="1904332">
              <a:off x="2984449" y="1010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16" name="15 Grupo"/>
          <p:cNvGrpSpPr/>
          <p:nvPr/>
        </p:nvGrpSpPr>
        <p:grpSpPr>
          <a:xfrm rot="3275418" flipH="1">
            <a:off x="5352949" y="70859"/>
            <a:ext cx="3667125" cy="2171700"/>
            <a:chOff x="2222449" y="248172"/>
            <a:chExt cx="4400550" cy="2171700"/>
          </a:xfrm>
        </p:grpSpPr>
        <p:sp>
          <p:nvSpPr>
            <p:cNvPr id="17" name="16 Forma libre"/>
            <p:cNvSpPr/>
            <p:nvPr/>
          </p:nvSpPr>
          <p:spPr>
            <a:xfrm rot="1904332">
              <a:off x="2222449" y="248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 rot="1904332">
              <a:off x="2374849" y="4005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 rot="1904332">
              <a:off x="2527249" y="5529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0" name="19 Forma libre"/>
            <p:cNvSpPr/>
            <p:nvPr/>
          </p:nvSpPr>
          <p:spPr>
            <a:xfrm rot="1904332">
              <a:off x="2679649" y="7053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 rot="1904332">
              <a:off x="2832049" y="8577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2" name="21 Forma libre"/>
            <p:cNvSpPr/>
            <p:nvPr/>
          </p:nvSpPr>
          <p:spPr>
            <a:xfrm rot="1904332">
              <a:off x="2984449" y="1010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22 Grupo"/>
          <p:cNvGrpSpPr/>
          <p:nvPr/>
        </p:nvGrpSpPr>
        <p:grpSpPr>
          <a:xfrm rot="3275418" flipV="1">
            <a:off x="23666" y="3490484"/>
            <a:ext cx="3667125" cy="2171700"/>
            <a:chOff x="2222449" y="248172"/>
            <a:chExt cx="4400550" cy="2171698"/>
          </a:xfrm>
        </p:grpSpPr>
        <p:sp>
          <p:nvSpPr>
            <p:cNvPr id="24" name="23 Forma libre"/>
            <p:cNvSpPr/>
            <p:nvPr/>
          </p:nvSpPr>
          <p:spPr>
            <a:xfrm rot="1904332">
              <a:off x="2222449" y="248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5" name="24 Forma libre"/>
            <p:cNvSpPr/>
            <p:nvPr/>
          </p:nvSpPr>
          <p:spPr>
            <a:xfrm rot="1904332">
              <a:off x="2374849" y="4005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6" name="25 Forma libre"/>
            <p:cNvSpPr/>
            <p:nvPr/>
          </p:nvSpPr>
          <p:spPr>
            <a:xfrm rot="1904332">
              <a:off x="2527249" y="5529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7" name="26 Forma libre"/>
            <p:cNvSpPr/>
            <p:nvPr/>
          </p:nvSpPr>
          <p:spPr>
            <a:xfrm rot="1904332">
              <a:off x="2679649" y="7053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8" name="27 Forma libre"/>
            <p:cNvSpPr/>
            <p:nvPr/>
          </p:nvSpPr>
          <p:spPr>
            <a:xfrm rot="1904332">
              <a:off x="2832049" y="8577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9" name="28 Forma libre"/>
            <p:cNvSpPr/>
            <p:nvPr/>
          </p:nvSpPr>
          <p:spPr>
            <a:xfrm rot="1904332">
              <a:off x="2984449" y="1010170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30" name="29 Grupo"/>
          <p:cNvGrpSpPr/>
          <p:nvPr/>
        </p:nvGrpSpPr>
        <p:grpSpPr>
          <a:xfrm rot="18324582" flipH="1" flipV="1">
            <a:off x="5397331" y="3475522"/>
            <a:ext cx="3667125" cy="2171700"/>
            <a:chOff x="2222449" y="248172"/>
            <a:chExt cx="4400550" cy="2171700"/>
          </a:xfrm>
        </p:grpSpPr>
        <p:sp>
          <p:nvSpPr>
            <p:cNvPr id="31" name="30 Forma libre"/>
            <p:cNvSpPr/>
            <p:nvPr/>
          </p:nvSpPr>
          <p:spPr>
            <a:xfrm rot="1904332">
              <a:off x="2222449" y="248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2" name="31 Forma libre"/>
            <p:cNvSpPr/>
            <p:nvPr/>
          </p:nvSpPr>
          <p:spPr>
            <a:xfrm rot="1904332">
              <a:off x="2374849" y="4005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3" name="32 Forma libre"/>
            <p:cNvSpPr/>
            <p:nvPr/>
          </p:nvSpPr>
          <p:spPr>
            <a:xfrm rot="1904332">
              <a:off x="2527249" y="5529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4" name="33 Forma libre"/>
            <p:cNvSpPr/>
            <p:nvPr/>
          </p:nvSpPr>
          <p:spPr>
            <a:xfrm rot="1904332">
              <a:off x="2679649" y="7053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5" name="34 Forma libre"/>
            <p:cNvSpPr/>
            <p:nvPr/>
          </p:nvSpPr>
          <p:spPr>
            <a:xfrm rot="1904332">
              <a:off x="2832049" y="8577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6" name="35 Forma libre"/>
            <p:cNvSpPr/>
            <p:nvPr/>
          </p:nvSpPr>
          <p:spPr>
            <a:xfrm rot="1904332">
              <a:off x="2984449" y="1010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37" name="36 Grupo"/>
          <p:cNvGrpSpPr/>
          <p:nvPr/>
        </p:nvGrpSpPr>
        <p:grpSpPr>
          <a:xfrm rot="18324582">
            <a:off x="123933" y="52816"/>
            <a:ext cx="3667125" cy="2171700"/>
            <a:chOff x="2222449" y="248172"/>
            <a:chExt cx="4400550" cy="2171700"/>
          </a:xfrm>
        </p:grpSpPr>
        <p:sp>
          <p:nvSpPr>
            <p:cNvPr id="38" name="37 Forma libre"/>
            <p:cNvSpPr/>
            <p:nvPr/>
          </p:nvSpPr>
          <p:spPr>
            <a:xfrm rot="1904332">
              <a:off x="2222449" y="248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9" name="38 Forma libre"/>
            <p:cNvSpPr/>
            <p:nvPr/>
          </p:nvSpPr>
          <p:spPr>
            <a:xfrm rot="1904332">
              <a:off x="2374849" y="4005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0" name="39 Forma libre"/>
            <p:cNvSpPr/>
            <p:nvPr/>
          </p:nvSpPr>
          <p:spPr>
            <a:xfrm rot="1904332">
              <a:off x="2527249" y="5529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1" name="40 Forma libre"/>
            <p:cNvSpPr/>
            <p:nvPr/>
          </p:nvSpPr>
          <p:spPr>
            <a:xfrm rot="1904332">
              <a:off x="2679649" y="7053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2" name="41 Forma libre"/>
            <p:cNvSpPr/>
            <p:nvPr/>
          </p:nvSpPr>
          <p:spPr>
            <a:xfrm rot="1904332">
              <a:off x="2832049" y="8577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3" name="42 Forma libre"/>
            <p:cNvSpPr/>
            <p:nvPr/>
          </p:nvSpPr>
          <p:spPr>
            <a:xfrm rot="1904332">
              <a:off x="2984449" y="1010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44" name="43 Grupo"/>
          <p:cNvGrpSpPr/>
          <p:nvPr/>
        </p:nvGrpSpPr>
        <p:grpSpPr>
          <a:xfrm rot="3275418" flipH="1">
            <a:off x="5403084" y="53728"/>
            <a:ext cx="3667125" cy="2171700"/>
            <a:chOff x="2222449" y="248172"/>
            <a:chExt cx="4400550" cy="2171700"/>
          </a:xfrm>
        </p:grpSpPr>
        <p:sp>
          <p:nvSpPr>
            <p:cNvPr id="45" name="44 Forma libre"/>
            <p:cNvSpPr/>
            <p:nvPr/>
          </p:nvSpPr>
          <p:spPr>
            <a:xfrm rot="1904332">
              <a:off x="2222449" y="248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6" name="45 Forma libre"/>
            <p:cNvSpPr/>
            <p:nvPr/>
          </p:nvSpPr>
          <p:spPr>
            <a:xfrm rot="1904332">
              <a:off x="2374849" y="4005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7" name="46 Forma libre"/>
            <p:cNvSpPr/>
            <p:nvPr/>
          </p:nvSpPr>
          <p:spPr>
            <a:xfrm rot="1904332">
              <a:off x="2527249" y="5529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8" name="47 Forma libre"/>
            <p:cNvSpPr/>
            <p:nvPr/>
          </p:nvSpPr>
          <p:spPr>
            <a:xfrm rot="1904332">
              <a:off x="2679649" y="7053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9" name="48 Forma libre"/>
            <p:cNvSpPr/>
            <p:nvPr/>
          </p:nvSpPr>
          <p:spPr>
            <a:xfrm rot="1904332">
              <a:off x="2832049" y="8577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50" name="49 Forma libre"/>
            <p:cNvSpPr/>
            <p:nvPr/>
          </p:nvSpPr>
          <p:spPr>
            <a:xfrm rot="1904332">
              <a:off x="2984449" y="1010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51" name="50 Grupo"/>
          <p:cNvGrpSpPr/>
          <p:nvPr/>
        </p:nvGrpSpPr>
        <p:grpSpPr>
          <a:xfrm rot="3275418" flipV="1">
            <a:off x="73788" y="3473353"/>
            <a:ext cx="3667125" cy="2171700"/>
            <a:chOff x="2222449" y="248172"/>
            <a:chExt cx="4400550" cy="2171698"/>
          </a:xfrm>
        </p:grpSpPr>
        <p:sp>
          <p:nvSpPr>
            <p:cNvPr id="52" name="51 Forma libre"/>
            <p:cNvSpPr/>
            <p:nvPr/>
          </p:nvSpPr>
          <p:spPr>
            <a:xfrm rot="1904332">
              <a:off x="2222449" y="248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53" name="52 Forma libre"/>
            <p:cNvSpPr/>
            <p:nvPr/>
          </p:nvSpPr>
          <p:spPr>
            <a:xfrm rot="1904332">
              <a:off x="2374849" y="4005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54" name="53 Forma libre"/>
            <p:cNvSpPr/>
            <p:nvPr/>
          </p:nvSpPr>
          <p:spPr>
            <a:xfrm rot="1904332">
              <a:off x="2527249" y="5529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55" name="54 Forma libre"/>
            <p:cNvSpPr/>
            <p:nvPr/>
          </p:nvSpPr>
          <p:spPr>
            <a:xfrm rot="1904332">
              <a:off x="2679649" y="7053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56" name="55 Forma libre"/>
            <p:cNvSpPr/>
            <p:nvPr/>
          </p:nvSpPr>
          <p:spPr>
            <a:xfrm rot="1904332">
              <a:off x="2832049" y="8577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57" name="56 Forma libre"/>
            <p:cNvSpPr/>
            <p:nvPr/>
          </p:nvSpPr>
          <p:spPr>
            <a:xfrm rot="1904332">
              <a:off x="2984449" y="1010170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58" name="57 Grupo"/>
          <p:cNvGrpSpPr/>
          <p:nvPr/>
        </p:nvGrpSpPr>
        <p:grpSpPr>
          <a:xfrm rot="18324582" flipH="1" flipV="1">
            <a:off x="5447440" y="3458391"/>
            <a:ext cx="3667125" cy="2171700"/>
            <a:chOff x="2222449" y="248172"/>
            <a:chExt cx="4400550" cy="2171700"/>
          </a:xfrm>
        </p:grpSpPr>
        <p:sp>
          <p:nvSpPr>
            <p:cNvPr id="59" name="58 Forma libre"/>
            <p:cNvSpPr/>
            <p:nvPr/>
          </p:nvSpPr>
          <p:spPr>
            <a:xfrm rot="1904332">
              <a:off x="2222449" y="248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60" name="59 Forma libre"/>
            <p:cNvSpPr/>
            <p:nvPr/>
          </p:nvSpPr>
          <p:spPr>
            <a:xfrm rot="1904332">
              <a:off x="2374849" y="4005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61" name="60 Forma libre"/>
            <p:cNvSpPr/>
            <p:nvPr/>
          </p:nvSpPr>
          <p:spPr>
            <a:xfrm rot="1904332">
              <a:off x="2527249" y="5529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62" name="61 Forma libre"/>
            <p:cNvSpPr/>
            <p:nvPr/>
          </p:nvSpPr>
          <p:spPr>
            <a:xfrm rot="1904332">
              <a:off x="2679649" y="7053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63" name="62 Forma libre"/>
            <p:cNvSpPr/>
            <p:nvPr/>
          </p:nvSpPr>
          <p:spPr>
            <a:xfrm rot="1904332">
              <a:off x="2832049" y="8577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64" name="63 Forma libre"/>
            <p:cNvSpPr/>
            <p:nvPr/>
          </p:nvSpPr>
          <p:spPr>
            <a:xfrm rot="1904332">
              <a:off x="2984449" y="1010172"/>
              <a:ext cx="3638550" cy="1409700"/>
            </a:xfrm>
            <a:custGeom>
              <a:avLst/>
              <a:gdLst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1447800 w 3676650"/>
                <a:gd name="connsiteY5" fmla="*/ 1000125 h 1419225"/>
                <a:gd name="connsiteX6" fmla="*/ 76200 w 3676650"/>
                <a:gd name="connsiteY6" fmla="*/ 1419225 h 1419225"/>
                <a:gd name="connsiteX7" fmla="*/ 66675 w 3676650"/>
                <a:gd name="connsiteY7" fmla="*/ 1400175 h 1419225"/>
                <a:gd name="connsiteX8" fmla="*/ 66675 w 3676650"/>
                <a:gd name="connsiteY8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57400 w 3676650"/>
                <a:gd name="connsiteY5" fmla="*/ 1028700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47800 w 3676650"/>
                <a:gd name="connsiteY6" fmla="*/ 100012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476500 w 3676650"/>
                <a:gd name="connsiteY2" fmla="*/ 7048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7524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525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43175 w 3676650"/>
                <a:gd name="connsiteY4" fmla="*/ 95250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514600 w 3676650"/>
                <a:gd name="connsiteY2" fmla="*/ 781050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477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914400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676650"/>
                <a:gd name="connsiteY0" fmla="*/ 1419225 h 1419225"/>
                <a:gd name="connsiteX1" fmla="*/ 1438275 w 3676650"/>
                <a:gd name="connsiteY1" fmla="*/ 676275 h 1419225"/>
                <a:gd name="connsiteX2" fmla="*/ 2476500 w 3676650"/>
                <a:gd name="connsiteY2" fmla="*/ 809625 h 1419225"/>
                <a:gd name="connsiteX3" fmla="*/ 3676650 w 3676650"/>
                <a:gd name="connsiteY3" fmla="*/ 0 h 1419225"/>
                <a:gd name="connsiteX4" fmla="*/ 2533650 w 3676650"/>
                <a:gd name="connsiteY4" fmla="*/ 1009650 h 1419225"/>
                <a:gd name="connsiteX5" fmla="*/ 2095500 w 3676650"/>
                <a:gd name="connsiteY5" fmla="*/ 981075 h 1419225"/>
                <a:gd name="connsiteX6" fmla="*/ 1476375 w 3676650"/>
                <a:gd name="connsiteY6" fmla="*/ 866775 h 1419225"/>
                <a:gd name="connsiteX7" fmla="*/ 76200 w 3676650"/>
                <a:gd name="connsiteY7" fmla="*/ 1419225 h 1419225"/>
                <a:gd name="connsiteX8" fmla="*/ 66675 w 3676650"/>
                <a:gd name="connsiteY8" fmla="*/ 1400175 h 1419225"/>
                <a:gd name="connsiteX9" fmla="*/ 66675 w 3676650"/>
                <a:gd name="connsiteY9" fmla="*/ 1390650 h 1419225"/>
                <a:gd name="connsiteX0" fmla="*/ 0 w 3733800"/>
                <a:gd name="connsiteY0" fmla="*/ 1447800 h 1447800"/>
                <a:gd name="connsiteX1" fmla="*/ 1495425 w 3733800"/>
                <a:gd name="connsiteY1" fmla="*/ 676275 h 1447800"/>
                <a:gd name="connsiteX2" fmla="*/ 2533650 w 3733800"/>
                <a:gd name="connsiteY2" fmla="*/ 809625 h 1447800"/>
                <a:gd name="connsiteX3" fmla="*/ 3733800 w 3733800"/>
                <a:gd name="connsiteY3" fmla="*/ 0 h 1447800"/>
                <a:gd name="connsiteX4" fmla="*/ 2590800 w 3733800"/>
                <a:gd name="connsiteY4" fmla="*/ 1009650 h 1447800"/>
                <a:gd name="connsiteX5" fmla="*/ 2152650 w 3733800"/>
                <a:gd name="connsiteY5" fmla="*/ 981075 h 1447800"/>
                <a:gd name="connsiteX6" fmla="*/ 1533525 w 3733800"/>
                <a:gd name="connsiteY6" fmla="*/ 866775 h 1447800"/>
                <a:gd name="connsiteX7" fmla="*/ 133350 w 3733800"/>
                <a:gd name="connsiteY7" fmla="*/ 1419225 h 1447800"/>
                <a:gd name="connsiteX8" fmla="*/ 123825 w 3733800"/>
                <a:gd name="connsiteY8" fmla="*/ 1400175 h 1447800"/>
                <a:gd name="connsiteX9" fmla="*/ 123825 w 3733800"/>
                <a:gd name="connsiteY9" fmla="*/ 1390650 h 1447800"/>
                <a:gd name="connsiteX0" fmla="*/ 0 w 3638550"/>
                <a:gd name="connsiteY0" fmla="*/ 1409700 h 1419225"/>
                <a:gd name="connsiteX1" fmla="*/ 1400175 w 3638550"/>
                <a:gd name="connsiteY1" fmla="*/ 676275 h 1419225"/>
                <a:gd name="connsiteX2" fmla="*/ 2438400 w 3638550"/>
                <a:gd name="connsiteY2" fmla="*/ 809625 h 1419225"/>
                <a:gd name="connsiteX3" fmla="*/ 3638550 w 3638550"/>
                <a:gd name="connsiteY3" fmla="*/ 0 h 1419225"/>
                <a:gd name="connsiteX4" fmla="*/ 2495550 w 3638550"/>
                <a:gd name="connsiteY4" fmla="*/ 1009650 h 1419225"/>
                <a:gd name="connsiteX5" fmla="*/ 2057400 w 3638550"/>
                <a:gd name="connsiteY5" fmla="*/ 981075 h 1419225"/>
                <a:gd name="connsiteX6" fmla="*/ 1438275 w 3638550"/>
                <a:gd name="connsiteY6" fmla="*/ 866775 h 1419225"/>
                <a:gd name="connsiteX7" fmla="*/ 38100 w 3638550"/>
                <a:gd name="connsiteY7" fmla="*/ 1419225 h 1419225"/>
                <a:gd name="connsiteX8" fmla="*/ 28575 w 3638550"/>
                <a:gd name="connsiteY8" fmla="*/ 1400175 h 1419225"/>
                <a:gd name="connsiteX9" fmla="*/ 28575 w 3638550"/>
                <a:gd name="connsiteY9" fmla="*/ 1390650 h 1419225"/>
                <a:gd name="connsiteX0" fmla="*/ 0 w 3638550"/>
                <a:gd name="connsiteY0" fmla="*/ 1409700 h 1514475"/>
                <a:gd name="connsiteX1" fmla="*/ 1400175 w 3638550"/>
                <a:gd name="connsiteY1" fmla="*/ 676275 h 1514475"/>
                <a:gd name="connsiteX2" fmla="*/ 2438400 w 3638550"/>
                <a:gd name="connsiteY2" fmla="*/ 809625 h 1514475"/>
                <a:gd name="connsiteX3" fmla="*/ 3638550 w 3638550"/>
                <a:gd name="connsiteY3" fmla="*/ 0 h 1514475"/>
                <a:gd name="connsiteX4" fmla="*/ 2495550 w 3638550"/>
                <a:gd name="connsiteY4" fmla="*/ 1009650 h 1514475"/>
                <a:gd name="connsiteX5" fmla="*/ 2057400 w 3638550"/>
                <a:gd name="connsiteY5" fmla="*/ 981075 h 1514475"/>
                <a:gd name="connsiteX6" fmla="*/ 1438275 w 3638550"/>
                <a:gd name="connsiteY6" fmla="*/ 866775 h 1514475"/>
                <a:gd name="connsiteX7" fmla="*/ 38100 w 3638550"/>
                <a:gd name="connsiteY7" fmla="*/ 1419225 h 1514475"/>
                <a:gd name="connsiteX8" fmla="*/ 28575 w 3638550"/>
                <a:gd name="connsiteY8" fmla="*/ 1400175 h 1514475"/>
                <a:gd name="connsiteX9" fmla="*/ 38100 w 3638550"/>
                <a:gd name="connsiteY9" fmla="*/ 1514475 h 15144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38100 w 3638550"/>
                <a:gd name="connsiteY7" fmla="*/ 1419225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0 w 3638550"/>
                <a:gd name="connsiteY0" fmla="*/ 1409700 h 1552575"/>
                <a:gd name="connsiteX1" fmla="*/ 1400175 w 3638550"/>
                <a:gd name="connsiteY1" fmla="*/ 676275 h 1552575"/>
                <a:gd name="connsiteX2" fmla="*/ 2438400 w 3638550"/>
                <a:gd name="connsiteY2" fmla="*/ 809625 h 1552575"/>
                <a:gd name="connsiteX3" fmla="*/ 3638550 w 3638550"/>
                <a:gd name="connsiteY3" fmla="*/ 0 h 1552575"/>
                <a:gd name="connsiteX4" fmla="*/ 2495550 w 3638550"/>
                <a:gd name="connsiteY4" fmla="*/ 1009650 h 1552575"/>
                <a:gd name="connsiteX5" fmla="*/ 2057400 w 3638550"/>
                <a:gd name="connsiteY5" fmla="*/ 981075 h 1552575"/>
                <a:gd name="connsiteX6" fmla="*/ 1438275 w 3638550"/>
                <a:gd name="connsiteY6" fmla="*/ 866775 h 1552575"/>
                <a:gd name="connsiteX7" fmla="*/ 47625 w 3638550"/>
                <a:gd name="connsiteY7" fmla="*/ 1390650 h 1552575"/>
                <a:gd name="connsiteX8" fmla="*/ 57150 w 3638550"/>
                <a:gd name="connsiteY8" fmla="*/ 1552575 h 1552575"/>
                <a:gd name="connsiteX9" fmla="*/ 38100 w 3638550"/>
                <a:gd name="connsiteY9" fmla="*/ 1514475 h 1552575"/>
                <a:gd name="connsiteX0" fmla="*/ 19050 w 3657600"/>
                <a:gd name="connsiteY0" fmla="*/ 1409700 h 1552575"/>
                <a:gd name="connsiteX1" fmla="*/ 1419225 w 3657600"/>
                <a:gd name="connsiteY1" fmla="*/ 676275 h 1552575"/>
                <a:gd name="connsiteX2" fmla="*/ 2457450 w 3657600"/>
                <a:gd name="connsiteY2" fmla="*/ 809625 h 1552575"/>
                <a:gd name="connsiteX3" fmla="*/ 3657600 w 3657600"/>
                <a:gd name="connsiteY3" fmla="*/ 0 h 1552575"/>
                <a:gd name="connsiteX4" fmla="*/ 2514600 w 3657600"/>
                <a:gd name="connsiteY4" fmla="*/ 1009650 h 1552575"/>
                <a:gd name="connsiteX5" fmla="*/ 2076450 w 3657600"/>
                <a:gd name="connsiteY5" fmla="*/ 981075 h 1552575"/>
                <a:gd name="connsiteX6" fmla="*/ 1457325 w 3657600"/>
                <a:gd name="connsiteY6" fmla="*/ 866775 h 1552575"/>
                <a:gd name="connsiteX7" fmla="*/ 66675 w 3657600"/>
                <a:gd name="connsiteY7" fmla="*/ 1390650 h 1552575"/>
                <a:gd name="connsiteX8" fmla="*/ 76200 w 3657600"/>
                <a:gd name="connsiteY8" fmla="*/ 1552575 h 1552575"/>
                <a:gd name="connsiteX9" fmla="*/ 0 w 3657600"/>
                <a:gd name="connsiteY9" fmla="*/ 1390650 h 1552575"/>
                <a:gd name="connsiteX0" fmla="*/ 19050 w 3657600"/>
                <a:gd name="connsiteY0" fmla="*/ 1409700 h 1409700"/>
                <a:gd name="connsiteX1" fmla="*/ 1419225 w 3657600"/>
                <a:gd name="connsiteY1" fmla="*/ 676275 h 1409700"/>
                <a:gd name="connsiteX2" fmla="*/ 2457450 w 3657600"/>
                <a:gd name="connsiteY2" fmla="*/ 809625 h 1409700"/>
                <a:gd name="connsiteX3" fmla="*/ 3657600 w 3657600"/>
                <a:gd name="connsiteY3" fmla="*/ 0 h 1409700"/>
                <a:gd name="connsiteX4" fmla="*/ 2514600 w 3657600"/>
                <a:gd name="connsiteY4" fmla="*/ 1009650 h 1409700"/>
                <a:gd name="connsiteX5" fmla="*/ 2076450 w 3657600"/>
                <a:gd name="connsiteY5" fmla="*/ 981075 h 1409700"/>
                <a:gd name="connsiteX6" fmla="*/ 1457325 w 3657600"/>
                <a:gd name="connsiteY6" fmla="*/ 866775 h 1409700"/>
                <a:gd name="connsiteX7" fmla="*/ 66675 w 3657600"/>
                <a:gd name="connsiteY7" fmla="*/ 1390650 h 1409700"/>
                <a:gd name="connsiteX8" fmla="*/ 28575 w 3657600"/>
                <a:gd name="connsiteY8" fmla="*/ 1390650 h 1409700"/>
                <a:gd name="connsiteX9" fmla="*/ 0 w 3657600"/>
                <a:gd name="connsiteY9" fmla="*/ 1390650 h 1409700"/>
                <a:gd name="connsiteX0" fmla="*/ 0 w 3638550"/>
                <a:gd name="connsiteY0" fmla="*/ 1409700 h 1409700"/>
                <a:gd name="connsiteX1" fmla="*/ 1400175 w 3638550"/>
                <a:gd name="connsiteY1" fmla="*/ 676275 h 1409700"/>
                <a:gd name="connsiteX2" fmla="*/ 2438400 w 3638550"/>
                <a:gd name="connsiteY2" fmla="*/ 809625 h 1409700"/>
                <a:gd name="connsiteX3" fmla="*/ 3638550 w 3638550"/>
                <a:gd name="connsiteY3" fmla="*/ 0 h 1409700"/>
                <a:gd name="connsiteX4" fmla="*/ 2495550 w 3638550"/>
                <a:gd name="connsiteY4" fmla="*/ 1009650 h 1409700"/>
                <a:gd name="connsiteX5" fmla="*/ 2057400 w 3638550"/>
                <a:gd name="connsiteY5" fmla="*/ 981075 h 1409700"/>
                <a:gd name="connsiteX6" fmla="*/ 1438275 w 3638550"/>
                <a:gd name="connsiteY6" fmla="*/ 866775 h 1409700"/>
                <a:gd name="connsiteX7" fmla="*/ 47625 w 3638550"/>
                <a:gd name="connsiteY7" fmla="*/ 1390650 h 1409700"/>
                <a:gd name="connsiteX8" fmla="*/ 9525 w 3638550"/>
                <a:gd name="connsiteY8" fmla="*/ 1390650 h 1409700"/>
                <a:gd name="connsiteX9" fmla="*/ 19050 w 3638550"/>
                <a:gd name="connsiteY9" fmla="*/ 1390650 h 140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550" h="1409700">
                  <a:moveTo>
                    <a:pt x="0" y="1409700"/>
                  </a:moveTo>
                  <a:cubicBezTo>
                    <a:pt x="479425" y="1187450"/>
                    <a:pt x="901700" y="727075"/>
                    <a:pt x="1400175" y="676275"/>
                  </a:cubicBezTo>
                  <a:cubicBezTo>
                    <a:pt x="1746250" y="660400"/>
                    <a:pt x="2339975" y="863600"/>
                    <a:pt x="2438400" y="809625"/>
                  </a:cubicBezTo>
                  <a:cubicBezTo>
                    <a:pt x="3000375" y="812800"/>
                    <a:pt x="3238500" y="234950"/>
                    <a:pt x="3638550" y="0"/>
                  </a:cubicBezTo>
                  <a:cubicBezTo>
                    <a:pt x="3241675" y="412750"/>
                    <a:pt x="2959100" y="930275"/>
                    <a:pt x="2495550" y="1009650"/>
                  </a:cubicBezTo>
                  <a:cubicBezTo>
                    <a:pt x="2355850" y="1012825"/>
                    <a:pt x="2120900" y="968375"/>
                    <a:pt x="2057400" y="981075"/>
                  </a:cubicBezTo>
                  <a:cubicBezTo>
                    <a:pt x="1673225" y="904875"/>
                    <a:pt x="1641475" y="876300"/>
                    <a:pt x="1438275" y="866775"/>
                  </a:cubicBezTo>
                  <a:cubicBezTo>
                    <a:pt x="923925" y="835025"/>
                    <a:pt x="504825" y="1250950"/>
                    <a:pt x="47625" y="1390650"/>
                  </a:cubicBezTo>
                  <a:lnTo>
                    <a:pt x="9525" y="1390650"/>
                  </a:lnTo>
                  <a:lnTo>
                    <a:pt x="19050" y="1390650"/>
                  </a:lnTo>
                </a:path>
              </a:pathLst>
            </a:custGeom>
            <a:solidFill>
              <a:srgbClr val="6F6F74"/>
            </a:solidFill>
            <a:ln w="1905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pic>
        <p:nvPicPr>
          <p:cNvPr id="65" name="64 Imagen" descr="Diapositiva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65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79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1 Onda"/>
          <p:cNvSpPr/>
          <p:nvPr/>
        </p:nvSpPr>
        <p:spPr>
          <a:xfrm rot="333790" flipH="1">
            <a:off x="2136104" y="120464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9" name="11 Onda"/>
          <p:cNvSpPr/>
          <p:nvPr/>
        </p:nvSpPr>
        <p:spPr>
          <a:xfrm rot="333790" flipH="1">
            <a:off x="2648574" y="1463404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0" name="11 Onda"/>
          <p:cNvSpPr/>
          <p:nvPr/>
        </p:nvSpPr>
        <p:spPr>
          <a:xfrm rot="333790" flipH="1">
            <a:off x="1632050" y="93096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1" name="11 Onda"/>
          <p:cNvSpPr/>
          <p:nvPr/>
        </p:nvSpPr>
        <p:spPr>
          <a:xfrm rot="21266210">
            <a:off x="4542220" y="117943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2" name="11 Onda"/>
          <p:cNvSpPr/>
          <p:nvPr/>
        </p:nvSpPr>
        <p:spPr>
          <a:xfrm rot="21266210">
            <a:off x="4029796" y="1438194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3" name="11 Onda"/>
          <p:cNvSpPr/>
          <p:nvPr/>
        </p:nvSpPr>
        <p:spPr>
          <a:xfrm rot="21266210">
            <a:off x="5046274" y="905758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7" name="11 Onda"/>
          <p:cNvSpPr/>
          <p:nvPr/>
        </p:nvSpPr>
        <p:spPr>
          <a:xfrm rot="21266210" flipH="1" flipV="1">
            <a:off x="2105241" y="2959894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8" name="11 Onda"/>
          <p:cNvSpPr/>
          <p:nvPr/>
        </p:nvSpPr>
        <p:spPr>
          <a:xfrm rot="21266210" flipH="1" flipV="1">
            <a:off x="2617665" y="270113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9" name="11 Onda"/>
          <p:cNvSpPr/>
          <p:nvPr/>
        </p:nvSpPr>
        <p:spPr>
          <a:xfrm rot="21266210" flipH="1" flipV="1">
            <a:off x="1601187" y="3233574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21" name="11 Onda"/>
          <p:cNvSpPr/>
          <p:nvPr/>
        </p:nvSpPr>
        <p:spPr>
          <a:xfrm rot="333790" flipV="1">
            <a:off x="4554257" y="292721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22" name="11 Onda"/>
          <p:cNvSpPr/>
          <p:nvPr/>
        </p:nvSpPr>
        <p:spPr>
          <a:xfrm rot="333790" flipV="1">
            <a:off x="4041807" y="266846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23" name="11 Onda"/>
          <p:cNvSpPr/>
          <p:nvPr/>
        </p:nvSpPr>
        <p:spPr>
          <a:xfrm rot="333790" flipV="1">
            <a:off x="5058311" y="320089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2" name="11 Onda"/>
          <p:cNvSpPr/>
          <p:nvPr/>
        </p:nvSpPr>
        <p:spPr>
          <a:xfrm rot="333790" flipH="1">
            <a:off x="2136104" y="120943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3" name="11 Onda"/>
          <p:cNvSpPr/>
          <p:nvPr/>
        </p:nvSpPr>
        <p:spPr>
          <a:xfrm rot="333790" flipH="1">
            <a:off x="2648574" y="146818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4" name="11 Onda"/>
          <p:cNvSpPr/>
          <p:nvPr/>
        </p:nvSpPr>
        <p:spPr>
          <a:xfrm rot="333790" flipH="1">
            <a:off x="1632050" y="93575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5" name="11 Onda"/>
          <p:cNvSpPr/>
          <p:nvPr/>
        </p:nvSpPr>
        <p:spPr>
          <a:xfrm rot="21266210">
            <a:off x="4542220" y="118422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6" name="11 Onda"/>
          <p:cNvSpPr/>
          <p:nvPr/>
        </p:nvSpPr>
        <p:spPr>
          <a:xfrm rot="21266210">
            <a:off x="4029770" y="144297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7" name="11 Onda"/>
          <p:cNvSpPr/>
          <p:nvPr/>
        </p:nvSpPr>
        <p:spPr>
          <a:xfrm rot="21266210">
            <a:off x="5046274" y="91054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8" name="11 Onda"/>
          <p:cNvSpPr/>
          <p:nvPr/>
        </p:nvSpPr>
        <p:spPr>
          <a:xfrm rot="21266210" flipH="1" flipV="1">
            <a:off x="2105241" y="2964680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9" name="11 Onda"/>
          <p:cNvSpPr/>
          <p:nvPr/>
        </p:nvSpPr>
        <p:spPr>
          <a:xfrm rot="21266210" flipH="1" flipV="1">
            <a:off x="2617665" y="2705928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40" name="11 Onda"/>
          <p:cNvSpPr/>
          <p:nvPr/>
        </p:nvSpPr>
        <p:spPr>
          <a:xfrm rot="21266210" flipH="1" flipV="1">
            <a:off x="1601187" y="323835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41" name="11 Onda"/>
          <p:cNvSpPr/>
          <p:nvPr/>
        </p:nvSpPr>
        <p:spPr>
          <a:xfrm rot="333790" flipV="1">
            <a:off x="4554257" y="2932009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42" name="11 Onda"/>
          <p:cNvSpPr/>
          <p:nvPr/>
        </p:nvSpPr>
        <p:spPr>
          <a:xfrm rot="333790" flipV="1">
            <a:off x="4041807" y="2673254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43" name="11 Onda"/>
          <p:cNvSpPr/>
          <p:nvPr/>
        </p:nvSpPr>
        <p:spPr>
          <a:xfrm rot="333790" flipV="1">
            <a:off x="5058311" y="3205688"/>
            <a:ext cx="2543501" cy="1553643"/>
          </a:xfrm>
          <a:custGeom>
            <a:avLst/>
            <a:gdLst/>
            <a:ahLst/>
            <a:cxnLst/>
            <a:rect l="l" t="t" r="r" b="b"/>
            <a:pathLst>
              <a:path w="2543501" h="1864371">
                <a:moveTo>
                  <a:pt x="35391" y="1837861"/>
                </a:moveTo>
                <a:cubicBezTo>
                  <a:pt x="27557" y="1839434"/>
                  <a:pt x="20050" y="1842047"/>
                  <a:pt x="12644" y="1845053"/>
                </a:cubicBezTo>
                <a:lnTo>
                  <a:pt x="3527" y="1849270"/>
                </a:lnTo>
                <a:cubicBezTo>
                  <a:pt x="11950" y="1846023"/>
                  <a:pt x="20373" y="1842924"/>
                  <a:pt x="29211" y="1841149"/>
                </a:cubicBezTo>
                <a:cubicBezTo>
                  <a:pt x="20316" y="1849848"/>
                  <a:pt x="10276" y="1857189"/>
                  <a:pt x="0" y="1864371"/>
                </a:cubicBezTo>
                <a:lnTo>
                  <a:pt x="8587" y="1859169"/>
                </a:lnTo>
                <a:close/>
                <a:moveTo>
                  <a:pt x="86559" y="1793637"/>
                </a:moveTo>
                <a:lnTo>
                  <a:pt x="78431" y="1798561"/>
                </a:lnTo>
                <a:cubicBezTo>
                  <a:pt x="67188" y="1810479"/>
                  <a:pt x="54566" y="1821005"/>
                  <a:pt x="41539" y="1831258"/>
                </a:cubicBezTo>
                <a:lnTo>
                  <a:pt x="46699" y="1828872"/>
                </a:lnTo>
                <a:close/>
                <a:moveTo>
                  <a:pt x="110776" y="1816907"/>
                </a:moveTo>
                <a:cubicBezTo>
                  <a:pt x="91754" y="1820247"/>
                  <a:pt x="73113" y="1825694"/>
                  <a:pt x="54472" y="1831828"/>
                </a:cubicBezTo>
                <a:lnTo>
                  <a:pt x="49628" y="1834762"/>
                </a:lnTo>
                <a:lnTo>
                  <a:pt x="102044" y="1820946"/>
                </a:lnTo>
                <a:close/>
                <a:moveTo>
                  <a:pt x="1327397" y="240042"/>
                </a:moveTo>
                <a:lnTo>
                  <a:pt x="988411" y="445398"/>
                </a:lnTo>
                <a:lnTo>
                  <a:pt x="987283" y="446537"/>
                </a:lnTo>
                <a:lnTo>
                  <a:pt x="1324989" y="241956"/>
                </a:lnTo>
                <a:cubicBezTo>
                  <a:pt x="1325720" y="241216"/>
                  <a:pt x="1326558" y="240629"/>
                  <a:pt x="1327397" y="240042"/>
                </a:cubicBezTo>
                <a:close/>
                <a:moveTo>
                  <a:pt x="2092328" y="1656039"/>
                </a:moveTo>
                <a:lnTo>
                  <a:pt x="2089390" y="1656968"/>
                </a:lnTo>
                <a:lnTo>
                  <a:pt x="1731030" y="1822725"/>
                </a:lnTo>
                <a:lnTo>
                  <a:pt x="1732604" y="1822426"/>
                </a:lnTo>
                <a:close/>
                <a:moveTo>
                  <a:pt x="1704226" y="59101"/>
                </a:moveTo>
                <a:lnTo>
                  <a:pt x="1575598" y="137023"/>
                </a:lnTo>
                <a:cubicBezTo>
                  <a:pt x="1109212" y="462991"/>
                  <a:pt x="1128147" y="1115948"/>
                  <a:pt x="705403" y="1470318"/>
                </a:cubicBezTo>
                <a:lnTo>
                  <a:pt x="844853" y="1385840"/>
                </a:lnTo>
                <a:cubicBezTo>
                  <a:pt x="1307693" y="1062351"/>
                  <a:pt x="1292565" y="416830"/>
                  <a:pt x="1704226" y="59101"/>
                </a:cubicBezTo>
                <a:close/>
                <a:moveTo>
                  <a:pt x="2452924" y="1444637"/>
                </a:moveTo>
                <a:cubicBezTo>
                  <a:pt x="1926236" y="1586135"/>
                  <a:pt x="1399349" y="1212909"/>
                  <a:pt x="872460" y="1415997"/>
                </a:cubicBezTo>
                <a:lnTo>
                  <a:pt x="724118" y="1484612"/>
                </a:lnTo>
                <a:cubicBezTo>
                  <a:pt x="1254324" y="1331672"/>
                  <a:pt x="1785387" y="1712458"/>
                  <a:pt x="2316451" y="1507761"/>
                </a:cubicBezTo>
                <a:close/>
                <a:moveTo>
                  <a:pt x="2543501" y="1415997"/>
                </a:moveTo>
                <a:lnTo>
                  <a:pt x="2458148" y="1442985"/>
                </a:lnTo>
                <a:lnTo>
                  <a:pt x="2305438" y="1513620"/>
                </a:lnTo>
                <a:cubicBezTo>
                  <a:pt x="1772963" y="1718861"/>
                  <a:pt x="1240490" y="1335504"/>
                  <a:pt x="708879" y="1491660"/>
                </a:cubicBezTo>
                <a:lnTo>
                  <a:pt x="637698" y="1524585"/>
                </a:lnTo>
                <a:lnTo>
                  <a:pt x="630869" y="1528721"/>
                </a:lnTo>
                <a:cubicBezTo>
                  <a:pt x="631896" y="1528004"/>
                  <a:pt x="632919" y="1527285"/>
                  <a:pt x="633812" y="1526382"/>
                </a:cubicBezTo>
                <a:lnTo>
                  <a:pt x="545198" y="1567369"/>
                </a:lnTo>
                <a:lnTo>
                  <a:pt x="691198" y="1478924"/>
                </a:lnTo>
                <a:cubicBezTo>
                  <a:pt x="1117234" y="1125137"/>
                  <a:pt x="1097010" y="469681"/>
                  <a:pt x="1564585" y="142882"/>
                </a:cubicBezTo>
                <a:lnTo>
                  <a:pt x="1708522" y="55686"/>
                </a:lnTo>
                <a:cubicBezTo>
                  <a:pt x="1730144" y="35746"/>
                  <a:pt x="1753665" y="17407"/>
                  <a:pt x="1778570" y="0"/>
                </a:cubicBezTo>
                <a:lnTo>
                  <a:pt x="1384889" y="238490"/>
                </a:lnTo>
                <a:cubicBezTo>
                  <a:pt x="909895" y="570474"/>
                  <a:pt x="938302" y="1241627"/>
                  <a:pt x="491692" y="1592118"/>
                </a:cubicBezTo>
                <a:lnTo>
                  <a:pt x="454700" y="1609228"/>
                </a:lnTo>
                <a:cubicBezTo>
                  <a:pt x="463123" y="1605981"/>
                  <a:pt x="471546" y="1602882"/>
                  <a:pt x="480384" y="1601107"/>
                </a:cubicBezTo>
                <a:cubicBezTo>
                  <a:pt x="471489" y="1609806"/>
                  <a:pt x="461449" y="1617147"/>
                  <a:pt x="451173" y="1624329"/>
                </a:cubicBezTo>
                <a:lnTo>
                  <a:pt x="499465" y="1595074"/>
                </a:lnTo>
                <a:cubicBezTo>
                  <a:pt x="1041216" y="1416818"/>
                  <a:pt x="1583478" y="1818242"/>
                  <a:pt x="2125741" y="1609228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 charset="0"/>
            </a:endParaRPr>
          </a:p>
        </p:txBody>
      </p:sp>
      <p:pic>
        <p:nvPicPr>
          <p:cNvPr id="28" name="27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26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7945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1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2793876" y="997293"/>
            <a:ext cx="3578324" cy="1898097"/>
            <a:chOff x="-5000625" y="-11610975"/>
            <a:chExt cx="11134725" cy="6588499"/>
          </a:xfrm>
        </p:grpSpPr>
        <p:sp>
          <p:nvSpPr>
            <p:cNvPr id="5" name="4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6" name="5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7" name="6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8" name="7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9" name="8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 flipV="1">
            <a:off x="2795406" y="2793663"/>
            <a:ext cx="3578324" cy="1898097"/>
            <a:chOff x="-5000625" y="-11610975"/>
            <a:chExt cx="11134725" cy="6588499"/>
          </a:xfrm>
        </p:grpSpPr>
        <p:sp>
          <p:nvSpPr>
            <p:cNvPr id="11" name="10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2" name="11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4" name="13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5" name="14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15 Grupo"/>
          <p:cNvGrpSpPr/>
          <p:nvPr/>
        </p:nvGrpSpPr>
        <p:grpSpPr>
          <a:xfrm rot="16200000">
            <a:off x="1945053" y="1688297"/>
            <a:ext cx="2981937" cy="2277716"/>
            <a:chOff x="-5000625" y="-11610975"/>
            <a:chExt cx="11134725" cy="6588499"/>
          </a:xfrm>
        </p:grpSpPr>
        <p:sp>
          <p:nvSpPr>
            <p:cNvPr id="17" name="16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0" name="19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 rot="5400000">
            <a:off x="4222758" y="1695124"/>
            <a:ext cx="2981937" cy="2277716"/>
            <a:chOff x="-5000625" y="-11610975"/>
            <a:chExt cx="11134725" cy="6588499"/>
          </a:xfrm>
        </p:grpSpPr>
        <p:sp>
          <p:nvSpPr>
            <p:cNvPr id="23" name="22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4" name="23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5" name="24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6" name="25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7" name="26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27 Grupo"/>
          <p:cNvGrpSpPr/>
          <p:nvPr/>
        </p:nvGrpSpPr>
        <p:grpSpPr>
          <a:xfrm>
            <a:off x="2796936" y="997293"/>
            <a:ext cx="3578324" cy="1898097"/>
            <a:chOff x="-5000625" y="-11610975"/>
            <a:chExt cx="11134725" cy="6588499"/>
          </a:xfrm>
        </p:grpSpPr>
        <p:sp>
          <p:nvSpPr>
            <p:cNvPr id="29" name="28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0" name="29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1" name="30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2" name="31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3" name="32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34" name="33 Grupo"/>
          <p:cNvGrpSpPr/>
          <p:nvPr/>
        </p:nvGrpSpPr>
        <p:grpSpPr>
          <a:xfrm flipV="1">
            <a:off x="2798466" y="2793663"/>
            <a:ext cx="3578324" cy="1898097"/>
            <a:chOff x="-5000625" y="-11610975"/>
            <a:chExt cx="11134725" cy="6588499"/>
          </a:xfrm>
        </p:grpSpPr>
        <p:sp>
          <p:nvSpPr>
            <p:cNvPr id="35" name="34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6" name="35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7" name="36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8" name="37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9" name="38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40" name="39 Grupo"/>
          <p:cNvGrpSpPr/>
          <p:nvPr/>
        </p:nvGrpSpPr>
        <p:grpSpPr>
          <a:xfrm rot="16200000">
            <a:off x="1948090" y="1688297"/>
            <a:ext cx="2981937" cy="2277716"/>
            <a:chOff x="-5000625" y="-11610975"/>
            <a:chExt cx="11134725" cy="6588499"/>
          </a:xfrm>
        </p:grpSpPr>
        <p:sp>
          <p:nvSpPr>
            <p:cNvPr id="41" name="40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2" name="41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3" name="42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4" name="43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5" name="44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45 Grupo"/>
          <p:cNvGrpSpPr/>
          <p:nvPr/>
        </p:nvGrpSpPr>
        <p:grpSpPr>
          <a:xfrm rot="5400000">
            <a:off x="4225795" y="1695124"/>
            <a:ext cx="2981937" cy="2277716"/>
            <a:chOff x="-5000625" y="-11610975"/>
            <a:chExt cx="11134725" cy="6588499"/>
          </a:xfrm>
        </p:grpSpPr>
        <p:sp>
          <p:nvSpPr>
            <p:cNvPr id="47" name="46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8" name="47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9" name="48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50" name="49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51" name="50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pic>
        <p:nvPicPr>
          <p:cNvPr id="52" name="51 Imagen" descr="Diapositiva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52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3481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>
          <a:xfrm flipH="1">
            <a:off x="2864530" y="3477200"/>
            <a:ext cx="3426246" cy="695381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H="1">
            <a:off x="2880926" y="3997664"/>
            <a:ext cx="3426246" cy="695381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H="1" flipV="1">
            <a:off x="2858453" y="1537391"/>
            <a:ext cx="3426246" cy="695381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 flipV="1">
            <a:off x="2880926" y="997331"/>
            <a:ext cx="3426246" cy="695381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 flipH="1">
            <a:off x="1977451" y="2500516"/>
            <a:ext cx="2855205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5400000" flipH="1">
            <a:off x="1318472" y="2427751"/>
            <a:ext cx="2855205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H="1">
            <a:off x="4353721" y="2451541"/>
            <a:ext cx="2855205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H="1">
            <a:off x="5001811" y="2451541"/>
            <a:ext cx="2855205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flipH="1">
            <a:off x="2864531" y="3480386"/>
            <a:ext cx="3426246" cy="695381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4CADC5">
                  <a:tint val="80000"/>
                  <a:satMod val="300000"/>
                </a:srgbClr>
              </a:gs>
              <a:gs pos="100000">
                <a:srgbClr val="4CADC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2880927" y="4000851"/>
            <a:ext cx="3426246" cy="695381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4CADC5">
                  <a:tint val="80000"/>
                  <a:satMod val="300000"/>
                </a:srgbClr>
              </a:gs>
              <a:gs pos="100000">
                <a:srgbClr val="4CADC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flipH="1" flipV="1">
            <a:off x="2858454" y="1540577"/>
            <a:ext cx="3426246" cy="695381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4CADC5">
                  <a:tint val="80000"/>
                  <a:satMod val="300000"/>
                </a:srgbClr>
              </a:gs>
              <a:gs pos="100000">
                <a:srgbClr val="4CADC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flipH="1" flipV="1">
            <a:off x="2880927" y="1000517"/>
            <a:ext cx="3426246" cy="695381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4CADC5">
                  <a:tint val="80000"/>
                  <a:satMod val="300000"/>
                </a:srgbClr>
              </a:gs>
              <a:gs pos="100000">
                <a:srgbClr val="4CADC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5400000" flipH="1">
            <a:off x="1977451" y="2503681"/>
            <a:ext cx="2855205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4CADC5">
                  <a:tint val="80000"/>
                  <a:satMod val="300000"/>
                </a:srgbClr>
              </a:gs>
              <a:gs pos="100000">
                <a:srgbClr val="4CADC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5400000" flipH="1">
            <a:off x="1318472" y="2430938"/>
            <a:ext cx="2855205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4CADC5">
                  <a:tint val="80000"/>
                  <a:satMod val="300000"/>
                </a:srgbClr>
              </a:gs>
              <a:gs pos="100000">
                <a:srgbClr val="4CADC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rot="16200000" flipH="1">
            <a:off x="4353721" y="2454750"/>
            <a:ext cx="2855205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4CADC5">
                  <a:tint val="80000"/>
                  <a:satMod val="300000"/>
                </a:srgbClr>
              </a:gs>
              <a:gs pos="100000">
                <a:srgbClr val="4CADC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 rot="16200000" flipH="1">
            <a:off x="5001811" y="2454750"/>
            <a:ext cx="2855205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4CADC5">
                  <a:tint val="80000"/>
                  <a:satMod val="300000"/>
                </a:srgbClr>
              </a:gs>
              <a:gs pos="100000">
                <a:srgbClr val="4CADC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108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21" name="20 Imagen" descr="Diapositiva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1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1162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13920482" flipV="1">
            <a:off x="-476453" y="3731939"/>
            <a:ext cx="3918174" cy="2010217"/>
          </a:xfrm>
          <a:custGeom>
            <a:avLst/>
            <a:gdLst/>
            <a:ahLst/>
            <a:cxnLst/>
            <a:rect l="l" t="t" r="r" b="b"/>
            <a:pathLst>
              <a:path w="4701809" h="2010217">
                <a:moveTo>
                  <a:pt x="2346113" y="1466117"/>
                </a:moveTo>
                <a:cubicBezTo>
                  <a:pt x="2274784" y="1466117"/>
                  <a:pt x="2216961" y="1523940"/>
                  <a:pt x="2216961" y="1595269"/>
                </a:cubicBezTo>
                <a:cubicBezTo>
                  <a:pt x="2216961" y="1666598"/>
                  <a:pt x="2274784" y="1724421"/>
                  <a:pt x="2346113" y="1724421"/>
                </a:cubicBezTo>
                <a:cubicBezTo>
                  <a:pt x="2417442" y="1724421"/>
                  <a:pt x="2475265" y="1666598"/>
                  <a:pt x="2475265" y="1595269"/>
                </a:cubicBezTo>
                <a:cubicBezTo>
                  <a:pt x="2475265" y="1523940"/>
                  <a:pt x="2417442" y="1466117"/>
                  <a:pt x="2346113" y="1466117"/>
                </a:cubicBezTo>
                <a:close/>
                <a:moveTo>
                  <a:pt x="2762184" y="952824"/>
                </a:moveTo>
                <a:cubicBezTo>
                  <a:pt x="2810634" y="988000"/>
                  <a:pt x="2841030" y="1048379"/>
                  <a:pt x="2806020" y="1142066"/>
                </a:cubicBezTo>
                <a:cubicBezTo>
                  <a:pt x="2775870" y="1161884"/>
                  <a:pt x="2746064" y="1171353"/>
                  <a:pt x="2715504" y="1162777"/>
                </a:cubicBezTo>
                <a:cubicBezTo>
                  <a:pt x="2764509" y="1145099"/>
                  <a:pt x="2799115" y="1098001"/>
                  <a:pt x="2799115" y="1042819"/>
                </a:cubicBezTo>
                <a:cubicBezTo>
                  <a:pt x="2799115" y="1007722"/>
                  <a:pt x="2785116" y="975895"/>
                  <a:pt x="2762184" y="952824"/>
                </a:cubicBezTo>
                <a:close/>
                <a:moveTo>
                  <a:pt x="1990259" y="921241"/>
                </a:moveTo>
                <a:cubicBezTo>
                  <a:pt x="1949074" y="941511"/>
                  <a:pt x="1921686" y="984204"/>
                  <a:pt x="1921686" y="1033294"/>
                </a:cubicBezTo>
                <a:cubicBezTo>
                  <a:pt x="1921686" y="1090568"/>
                  <a:pt x="1958967" y="1139134"/>
                  <a:pt x="2011117" y="1154427"/>
                </a:cubicBezTo>
                <a:cubicBezTo>
                  <a:pt x="1971570" y="1175657"/>
                  <a:pt x="1933956" y="1167153"/>
                  <a:pt x="1895789" y="1142067"/>
                </a:cubicBezTo>
                <a:cubicBezTo>
                  <a:pt x="1848750" y="1016188"/>
                  <a:pt x="1919787" y="950440"/>
                  <a:pt x="1990259" y="921241"/>
                </a:cubicBezTo>
                <a:close/>
                <a:moveTo>
                  <a:pt x="2028377" y="908677"/>
                </a:moveTo>
                <a:lnTo>
                  <a:pt x="2009302" y="912528"/>
                </a:lnTo>
                <a:cubicBezTo>
                  <a:pt x="2011866" y="910660"/>
                  <a:pt x="2014709" y="909686"/>
                  <a:pt x="2017521" y="908767"/>
                </a:cubicBezTo>
                <a:close/>
                <a:moveTo>
                  <a:pt x="4701809" y="0"/>
                </a:moveTo>
                <a:cubicBezTo>
                  <a:pt x="4508408" y="101485"/>
                  <a:pt x="4337899" y="238560"/>
                  <a:pt x="4177060" y="392776"/>
                </a:cubicBezTo>
                <a:cubicBezTo>
                  <a:pt x="4133164" y="333170"/>
                  <a:pt x="4085232" y="192462"/>
                  <a:pt x="3950731" y="188233"/>
                </a:cubicBezTo>
                <a:cubicBezTo>
                  <a:pt x="3930738" y="187604"/>
                  <a:pt x="3908832" y="189991"/>
                  <a:pt x="3884743" y="196108"/>
                </a:cubicBezTo>
                <a:lnTo>
                  <a:pt x="3885046" y="197150"/>
                </a:lnTo>
                <a:cubicBezTo>
                  <a:pt x="3773408" y="232858"/>
                  <a:pt x="3627281" y="538446"/>
                  <a:pt x="3903286" y="582362"/>
                </a:cubicBezTo>
                <a:cubicBezTo>
                  <a:pt x="3920973" y="594516"/>
                  <a:pt x="3942472" y="600471"/>
                  <a:pt x="3965363" y="600471"/>
                </a:cubicBezTo>
                <a:cubicBezTo>
                  <a:pt x="4036692" y="600471"/>
                  <a:pt x="4094515" y="542648"/>
                  <a:pt x="4094515" y="471319"/>
                </a:cubicBezTo>
                <a:cubicBezTo>
                  <a:pt x="4094515" y="399990"/>
                  <a:pt x="4036692" y="342167"/>
                  <a:pt x="3965363" y="342167"/>
                </a:cubicBezTo>
                <a:cubicBezTo>
                  <a:pt x="3894034" y="342167"/>
                  <a:pt x="3836211" y="399990"/>
                  <a:pt x="3836211" y="471319"/>
                </a:cubicBezTo>
                <a:lnTo>
                  <a:pt x="3846158" y="520589"/>
                </a:lnTo>
                <a:cubicBezTo>
                  <a:pt x="3802141" y="457391"/>
                  <a:pt x="3799402" y="365252"/>
                  <a:pt x="3926262" y="320713"/>
                </a:cubicBezTo>
                <a:cubicBezTo>
                  <a:pt x="3996057" y="303500"/>
                  <a:pt x="4064880" y="335190"/>
                  <a:pt x="4112297" y="464025"/>
                </a:cubicBezTo>
                <a:cubicBezTo>
                  <a:pt x="4103857" y="555116"/>
                  <a:pt x="4152223" y="713295"/>
                  <a:pt x="3910476" y="781114"/>
                </a:cubicBezTo>
                <a:cubicBezTo>
                  <a:pt x="3832947" y="765721"/>
                  <a:pt x="3694382" y="830295"/>
                  <a:pt x="3497341" y="524139"/>
                </a:cubicBezTo>
                <a:cubicBezTo>
                  <a:pt x="3480847" y="609505"/>
                  <a:pt x="3556340" y="669389"/>
                  <a:pt x="3603619" y="771871"/>
                </a:cubicBezTo>
                <a:cubicBezTo>
                  <a:pt x="3539897" y="768899"/>
                  <a:pt x="3416664" y="750084"/>
                  <a:pt x="3202093" y="813404"/>
                </a:cubicBezTo>
                <a:cubicBezTo>
                  <a:pt x="3202050" y="813222"/>
                  <a:pt x="3202008" y="813041"/>
                  <a:pt x="3201966" y="812859"/>
                </a:cubicBezTo>
                <a:lnTo>
                  <a:pt x="3196570" y="814955"/>
                </a:lnTo>
                <a:cubicBezTo>
                  <a:pt x="3195108" y="815307"/>
                  <a:pt x="3193660" y="815742"/>
                  <a:pt x="3192208" y="816181"/>
                </a:cubicBezTo>
                <a:lnTo>
                  <a:pt x="3192309" y="816610"/>
                </a:lnTo>
                <a:cubicBezTo>
                  <a:pt x="3085775" y="857616"/>
                  <a:pt x="3003843" y="945108"/>
                  <a:pt x="2932427" y="1022365"/>
                </a:cubicBezTo>
                <a:cubicBezTo>
                  <a:pt x="2868743" y="815294"/>
                  <a:pt x="2793715" y="798610"/>
                  <a:pt x="2743507" y="773610"/>
                </a:cubicBezTo>
                <a:cubicBezTo>
                  <a:pt x="2796106" y="623387"/>
                  <a:pt x="2854568" y="484119"/>
                  <a:pt x="2821415" y="245497"/>
                </a:cubicBezTo>
                <a:cubicBezTo>
                  <a:pt x="2748758" y="734445"/>
                  <a:pt x="2551683" y="765002"/>
                  <a:pt x="2488026" y="853030"/>
                </a:cubicBezTo>
                <a:cubicBezTo>
                  <a:pt x="2455853" y="903970"/>
                  <a:pt x="2331904" y="995438"/>
                  <a:pt x="2374459" y="1183945"/>
                </a:cubicBezTo>
                <a:cubicBezTo>
                  <a:pt x="2459377" y="1526704"/>
                  <a:pt x="2658881" y="1556031"/>
                  <a:pt x="2350904" y="1951424"/>
                </a:cubicBezTo>
                <a:cubicBezTo>
                  <a:pt x="2042929" y="1556032"/>
                  <a:pt x="2242433" y="1526705"/>
                  <a:pt x="2327350" y="1183946"/>
                </a:cubicBezTo>
                <a:cubicBezTo>
                  <a:pt x="2369905" y="995439"/>
                  <a:pt x="2245956" y="903971"/>
                  <a:pt x="2213783" y="853031"/>
                </a:cubicBezTo>
                <a:cubicBezTo>
                  <a:pt x="2150126" y="765003"/>
                  <a:pt x="1953052" y="734446"/>
                  <a:pt x="1880394" y="245498"/>
                </a:cubicBezTo>
                <a:cubicBezTo>
                  <a:pt x="1847241" y="484120"/>
                  <a:pt x="1905703" y="623388"/>
                  <a:pt x="1958302" y="773611"/>
                </a:cubicBezTo>
                <a:cubicBezTo>
                  <a:pt x="1908094" y="798611"/>
                  <a:pt x="1833066" y="815295"/>
                  <a:pt x="1769382" y="1022366"/>
                </a:cubicBezTo>
                <a:cubicBezTo>
                  <a:pt x="1697967" y="945109"/>
                  <a:pt x="1616034" y="857617"/>
                  <a:pt x="1509500" y="816611"/>
                </a:cubicBezTo>
                <a:lnTo>
                  <a:pt x="1509601" y="816182"/>
                </a:lnTo>
                <a:cubicBezTo>
                  <a:pt x="1508149" y="815743"/>
                  <a:pt x="1506701" y="815308"/>
                  <a:pt x="1505239" y="814956"/>
                </a:cubicBezTo>
                <a:lnTo>
                  <a:pt x="1499843" y="812860"/>
                </a:lnTo>
                <a:cubicBezTo>
                  <a:pt x="1499801" y="813042"/>
                  <a:pt x="1499759" y="813223"/>
                  <a:pt x="1499717" y="813405"/>
                </a:cubicBezTo>
                <a:cubicBezTo>
                  <a:pt x="1285146" y="750085"/>
                  <a:pt x="1161912" y="768900"/>
                  <a:pt x="1098190" y="771872"/>
                </a:cubicBezTo>
                <a:cubicBezTo>
                  <a:pt x="1145469" y="669390"/>
                  <a:pt x="1220962" y="609506"/>
                  <a:pt x="1204469" y="524140"/>
                </a:cubicBezTo>
                <a:cubicBezTo>
                  <a:pt x="1007427" y="830296"/>
                  <a:pt x="868862" y="765722"/>
                  <a:pt x="791333" y="781115"/>
                </a:cubicBezTo>
                <a:cubicBezTo>
                  <a:pt x="549587" y="713296"/>
                  <a:pt x="597952" y="555117"/>
                  <a:pt x="589512" y="464026"/>
                </a:cubicBezTo>
                <a:cubicBezTo>
                  <a:pt x="636929" y="335191"/>
                  <a:pt x="705752" y="303501"/>
                  <a:pt x="775547" y="320714"/>
                </a:cubicBezTo>
                <a:cubicBezTo>
                  <a:pt x="919919" y="371400"/>
                  <a:pt x="896444" y="483736"/>
                  <a:pt x="836199" y="545454"/>
                </a:cubicBezTo>
                <a:cubicBezTo>
                  <a:pt x="849471" y="527309"/>
                  <a:pt x="856015" y="504841"/>
                  <a:pt x="856015" y="480844"/>
                </a:cubicBezTo>
                <a:cubicBezTo>
                  <a:pt x="856015" y="409515"/>
                  <a:pt x="798192" y="351692"/>
                  <a:pt x="726863" y="351692"/>
                </a:cubicBezTo>
                <a:cubicBezTo>
                  <a:pt x="655534" y="351692"/>
                  <a:pt x="597711" y="409515"/>
                  <a:pt x="597711" y="480844"/>
                </a:cubicBezTo>
                <a:cubicBezTo>
                  <a:pt x="597711" y="552173"/>
                  <a:pt x="655534" y="609996"/>
                  <a:pt x="726863" y="609996"/>
                </a:cubicBezTo>
                <a:cubicBezTo>
                  <a:pt x="756536" y="609996"/>
                  <a:pt x="783871" y="599990"/>
                  <a:pt x="804377" y="581480"/>
                </a:cubicBezTo>
                <a:cubicBezTo>
                  <a:pt x="1072442" y="534094"/>
                  <a:pt x="927603" y="232604"/>
                  <a:pt x="816763" y="197151"/>
                </a:cubicBezTo>
                <a:lnTo>
                  <a:pt x="817067" y="196109"/>
                </a:lnTo>
                <a:cubicBezTo>
                  <a:pt x="792977" y="189992"/>
                  <a:pt x="771072" y="187605"/>
                  <a:pt x="751079" y="188234"/>
                </a:cubicBezTo>
                <a:cubicBezTo>
                  <a:pt x="616577" y="192463"/>
                  <a:pt x="568646" y="333171"/>
                  <a:pt x="524749" y="392777"/>
                </a:cubicBezTo>
                <a:cubicBezTo>
                  <a:pt x="363910" y="238561"/>
                  <a:pt x="193401" y="101486"/>
                  <a:pt x="0" y="1"/>
                </a:cubicBezTo>
                <a:cubicBezTo>
                  <a:pt x="193511" y="174559"/>
                  <a:pt x="354564" y="271901"/>
                  <a:pt x="484410" y="604315"/>
                </a:cubicBezTo>
                <a:lnTo>
                  <a:pt x="483126" y="606355"/>
                </a:lnTo>
                <a:cubicBezTo>
                  <a:pt x="569050" y="820894"/>
                  <a:pt x="659237" y="847088"/>
                  <a:pt x="764560" y="889280"/>
                </a:cubicBezTo>
                <a:lnTo>
                  <a:pt x="764247" y="891163"/>
                </a:lnTo>
                <a:lnTo>
                  <a:pt x="773189" y="892718"/>
                </a:lnTo>
                <a:lnTo>
                  <a:pt x="773537" y="892857"/>
                </a:lnTo>
                <a:cubicBezTo>
                  <a:pt x="773541" y="892832"/>
                  <a:pt x="773546" y="892806"/>
                  <a:pt x="773550" y="892781"/>
                </a:cubicBezTo>
                <a:cubicBezTo>
                  <a:pt x="874765" y="910590"/>
                  <a:pt x="962539" y="924551"/>
                  <a:pt x="1062767" y="908283"/>
                </a:cubicBezTo>
                <a:lnTo>
                  <a:pt x="1063072" y="905581"/>
                </a:lnTo>
                <a:cubicBezTo>
                  <a:pt x="1344784" y="868399"/>
                  <a:pt x="1436733" y="933704"/>
                  <a:pt x="1466751" y="952805"/>
                </a:cubicBezTo>
                <a:cubicBezTo>
                  <a:pt x="1949600" y="1322427"/>
                  <a:pt x="1938047" y="1357362"/>
                  <a:pt x="2038666" y="1159989"/>
                </a:cubicBezTo>
                <a:cubicBezTo>
                  <a:pt x="2042553" y="1162249"/>
                  <a:pt x="2046672" y="1162446"/>
                  <a:pt x="2050838" y="1162446"/>
                </a:cubicBezTo>
                <a:cubicBezTo>
                  <a:pt x="2122167" y="1162446"/>
                  <a:pt x="2179990" y="1104623"/>
                  <a:pt x="2179990" y="1033294"/>
                </a:cubicBezTo>
                <a:cubicBezTo>
                  <a:pt x="2179990" y="1002020"/>
                  <a:pt x="2168875" y="973343"/>
                  <a:pt x="2149012" y="952129"/>
                </a:cubicBezTo>
                <a:cubicBezTo>
                  <a:pt x="2208032" y="986071"/>
                  <a:pt x="2242175" y="1042846"/>
                  <a:pt x="2228981" y="1142932"/>
                </a:cubicBezTo>
                <a:lnTo>
                  <a:pt x="2226793" y="1142594"/>
                </a:lnTo>
                <a:cubicBezTo>
                  <a:pt x="2164589" y="1401173"/>
                  <a:pt x="2110316" y="1374255"/>
                  <a:pt x="2100124" y="1408852"/>
                </a:cubicBezTo>
                <a:cubicBezTo>
                  <a:pt x="1793628" y="1485498"/>
                  <a:pt x="1602305" y="1088782"/>
                  <a:pt x="1152745" y="1075843"/>
                </a:cubicBezTo>
                <a:cubicBezTo>
                  <a:pt x="1088198" y="1073986"/>
                  <a:pt x="1018327" y="1080040"/>
                  <a:pt x="942027" y="1096542"/>
                </a:cubicBezTo>
                <a:cubicBezTo>
                  <a:pt x="1590907" y="1102631"/>
                  <a:pt x="1697587" y="1547137"/>
                  <a:pt x="2080514" y="1545872"/>
                </a:cubicBezTo>
                <a:cubicBezTo>
                  <a:pt x="2062455" y="1699917"/>
                  <a:pt x="2223367" y="1879092"/>
                  <a:pt x="2337666" y="1968109"/>
                </a:cubicBezTo>
                <a:cubicBezTo>
                  <a:pt x="2327393" y="1981948"/>
                  <a:pt x="2316121" y="1995862"/>
                  <a:pt x="2304256" y="2010216"/>
                </a:cubicBezTo>
                <a:cubicBezTo>
                  <a:pt x="2317861" y="2002423"/>
                  <a:pt x="2333728" y="1991854"/>
                  <a:pt x="2350904" y="1978852"/>
                </a:cubicBezTo>
                <a:cubicBezTo>
                  <a:pt x="2368080" y="1991854"/>
                  <a:pt x="2383948" y="2002423"/>
                  <a:pt x="2397553" y="2010217"/>
                </a:cubicBezTo>
                <a:cubicBezTo>
                  <a:pt x="2385688" y="1995862"/>
                  <a:pt x="2374416" y="1981948"/>
                  <a:pt x="2364143" y="1968109"/>
                </a:cubicBezTo>
                <a:cubicBezTo>
                  <a:pt x="2478442" y="1879093"/>
                  <a:pt x="2639354" y="1699916"/>
                  <a:pt x="2621296" y="1545871"/>
                </a:cubicBezTo>
                <a:cubicBezTo>
                  <a:pt x="3004222" y="1547136"/>
                  <a:pt x="3110903" y="1102630"/>
                  <a:pt x="3759783" y="1096541"/>
                </a:cubicBezTo>
                <a:cubicBezTo>
                  <a:pt x="3683483" y="1080039"/>
                  <a:pt x="3613612" y="1073985"/>
                  <a:pt x="3549064" y="1075842"/>
                </a:cubicBezTo>
                <a:cubicBezTo>
                  <a:pt x="3099505" y="1088781"/>
                  <a:pt x="2908181" y="1485497"/>
                  <a:pt x="2601685" y="1408851"/>
                </a:cubicBezTo>
                <a:cubicBezTo>
                  <a:pt x="2591494" y="1374254"/>
                  <a:pt x="2537220" y="1401172"/>
                  <a:pt x="2475016" y="1142593"/>
                </a:cubicBezTo>
                <a:lnTo>
                  <a:pt x="2472828" y="1142931"/>
                </a:lnTo>
                <a:cubicBezTo>
                  <a:pt x="2453199" y="994024"/>
                  <a:pt x="2538349" y="940986"/>
                  <a:pt x="2649320" y="908475"/>
                </a:cubicBezTo>
                <a:cubicBezTo>
                  <a:pt x="2660480" y="908174"/>
                  <a:pt x="2671602" y="907850"/>
                  <a:pt x="2684288" y="908766"/>
                </a:cubicBezTo>
                <a:lnTo>
                  <a:pt x="2714771" y="922713"/>
                </a:lnTo>
                <a:cubicBezTo>
                  <a:pt x="2701063" y="916535"/>
                  <a:pt x="2685848" y="913667"/>
                  <a:pt x="2669963" y="913667"/>
                </a:cubicBezTo>
                <a:cubicBezTo>
                  <a:pt x="2598634" y="913667"/>
                  <a:pt x="2540811" y="971490"/>
                  <a:pt x="2540811" y="1042819"/>
                </a:cubicBezTo>
                <a:cubicBezTo>
                  <a:pt x="2540811" y="1113907"/>
                  <a:pt x="2598244" y="1171581"/>
                  <a:pt x="2669242" y="1171825"/>
                </a:cubicBezTo>
                <a:cubicBezTo>
                  <a:pt x="2763497" y="1355786"/>
                  <a:pt x="2762119" y="1314840"/>
                  <a:pt x="3235058" y="952804"/>
                </a:cubicBezTo>
                <a:cubicBezTo>
                  <a:pt x="3265077" y="933703"/>
                  <a:pt x="3357026" y="868398"/>
                  <a:pt x="3638738" y="905580"/>
                </a:cubicBezTo>
                <a:lnTo>
                  <a:pt x="3639043" y="908282"/>
                </a:lnTo>
                <a:cubicBezTo>
                  <a:pt x="3739271" y="924550"/>
                  <a:pt x="3827045" y="910589"/>
                  <a:pt x="3928260" y="892780"/>
                </a:cubicBezTo>
                <a:cubicBezTo>
                  <a:pt x="3928264" y="892805"/>
                  <a:pt x="3928268" y="892831"/>
                  <a:pt x="3928272" y="892856"/>
                </a:cubicBezTo>
                <a:lnTo>
                  <a:pt x="3928620" y="892717"/>
                </a:lnTo>
                <a:lnTo>
                  <a:pt x="3937562" y="891162"/>
                </a:lnTo>
                <a:lnTo>
                  <a:pt x="3937249" y="889279"/>
                </a:lnTo>
                <a:cubicBezTo>
                  <a:pt x="4042573" y="847087"/>
                  <a:pt x="4132760" y="820893"/>
                  <a:pt x="4218683" y="606354"/>
                </a:cubicBezTo>
                <a:lnTo>
                  <a:pt x="4217399" y="604314"/>
                </a:lnTo>
                <a:cubicBezTo>
                  <a:pt x="4347245" y="271900"/>
                  <a:pt x="4508298" y="174558"/>
                  <a:pt x="4701809" y="0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7679518">
            <a:off x="-494215" y="-48481"/>
            <a:ext cx="3918174" cy="2010217"/>
          </a:xfrm>
          <a:custGeom>
            <a:avLst/>
            <a:gdLst/>
            <a:ahLst/>
            <a:cxnLst/>
            <a:rect l="l" t="t" r="r" b="b"/>
            <a:pathLst>
              <a:path w="4701809" h="2010217">
                <a:moveTo>
                  <a:pt x="2346113" y="1466117"/>
                </a:moveTo>
                <a:cubicBezTo>
                  <a:pt x="2274784" y="1466117"/>
                  <a:pt x="2216961" y="1523940"/>
                  <a:pt x="2216961" y="1595269"/>
                </a:cubicBezTo>
                <a:cubicBezTo>
                  <a:pt x="2216961" y="1666598"/>
                  <a:pt x="2274784" y="1724421"/>
                  <a:pt x="2346113" y="1724421"/>
                </a:cubicBezTo>
                <a:cubicBezTo>
                  <a:pt x="2417442" y="1724421"/>
                  <a:pt x="2475265" y="1666598"/>
                  <a:pt x="2475265" y="1595269"/>
                </a:cubicBezTo>
                <a:cubicBezTo>
                  <a:pt x="2475265" y="1523940"/>
                  <a:pt x="2417442" y="1466117"/>
                  <a:pt x="2346113" y="1466117"/>
                </a:cubicBezTo>
                <a:close/>
                <a:moveTo>
                  <a:pt x="2762184" y="952824"/>
                </a:moveTo>
                <a:cubicBezTo>
                  <a:pt x="2810634" y="988000"/>
                  <a:pt x="2841030" y="1048379"/>
                  <a:pt x="2806020" y="1142066"/>
                </a:cubicBezTo>
                <a:cubicBezTo>
                  <a:pt x="2775870" y="1161884"/>
                  <a:pt x="2746064" y="1171353"/>
                  <a:pt x="2715504" y="1162777"/>
                </a:cubicBezTo>
                <a:cubicBezTo>
                  <a:pt x="2764509" y="1145099"/>
                  <a:pt x="2799115" y="1098001"/>
                  <a:pt x="2799115" y="1042819"/>
                </a:cubicBezTo>
                <a:cubicBezTo>
                  <a:pt x="2799115" y="1007722"/>
                  <a:pt x="2785116" y="975895"/>
                  <a:pt x="2762184" y="952824"/>
                </a:cubicBezTo>
                <a:close/>
                <a:moveTo>
                  <a:pt x="1990259" y="921241"/>
                </a:moveTo>
                <a:cubicBezTo>
                  <a:pt x="1949074" y="941511"/>
                  <a:pt x="1921686" y="984204"/>
                  <a:pt x="1921686" y="1033294"/>
                </a:cubicBezTo>
                <a:cubicBezTo>
                  <a:pt x="1921686" y="1090568"/>
                  <a:pt x="1958967" y="1139134"/>
                  <a:pt x="2011117" y="1154427"/>
                </a:cubicBezTo>
                <a:cubicBezTo>
                  <a:pt x="1971570" y="1175657"/>
                  <a:pt x="1933956" y="1167153"/>
                  <a:pt x="1895789" y="1142067"/>
                </a:cubicBezTo>
                <a:cubicBezTo>
                  <a:pt x="1848750" y="1016188"/>
                  <a:pt x="1919787" y="950440"/>
                  <a:pt x="1990259" y="921241"/>
                </a:cubicBezTo>
                <a:close/>
                <a:moveTo>
                  <a:pt x="2028377" y="908677"/>
                </a:moveTo>
                <a:lnTo>
                  <a:pt x="2009302" y="912528"/>
                </a:lnTo>
                <a:cubicBezTo>
                  <a:pt x="2011866" y="910660"/>
                  <a:pt x="2014709" y="909686"/>
                  <a:pt x="2017521" y="908767"/>
                </a:cubicBezTo>
                <a:close/>
                <a:moveTo>
                  <a:pt x="4701809" y="0"/>
                </a:moveTo>
                <a:cubicBezTo>
                  <a:pt x="4508408" y="101485"/>
                  <a:pt x="4337899" y="238560"/>
                  <a:pt x="4177060" y="392776"/>
                </a:cubicBezTo>
                <a:cubicBezTo>
                  <a:pt x="4133164" y="333170"/>
                  <a:pt x="4085232" y="192462"/>
                  <a:pt x="3950731" y="188233"/>
                </a:cubicBezTo>
                <a:cubicBezTo>
                  <a:pt x="3930738" y="187604"/>
                  <a:pt x="3908832" y="189991"/>
                  <a:pt x="3884743" y="196108"/>
                </a:cubicBezTo>
                <a:lnTo>
                  <a:pt x="3885046" y="197150"/>
                </a:lnTo>
                <a:cubicBezTo>
                  <a:pt x="3773408" y="232858"/>
                  <a:pt x="3627281" y="538446"/>
                  <a:pt x="3903286" y="582362"/>
                </a:cubicBezTo>
                <a:cubicBezTo>
                  <a:pt x="3920973" y="594516"/>
                  <a:pt x="3942472" y="600471"/>
                  <a:pt x="3965363" y="600471"/>
                </a:cubicBezTo>
                <a:cubicBezTo>
                  <a:pt x="4036692" y="600471"/>
                  <a:pt x="4094515" y="542648"/>
                  <a:pt x="4094515" y="471319"/>
                </a:cubicBezTo>
                <a:cubicBezTo>
                  <a:pt x="4094515" y="399990"/>
                  <a:pt x="4036692" y="342167"/>
                  <a:pt x="3965363" y="342167"/>
                </a:cubicBezTo>
                <a:cubicBezTo>
                  <a:pt x="3894034" y="342167"/>
                  <a:pt x="3836211" y="399990"/>
                  <a:pt x="3836211" y="471319"/>
                </a:cubicBezTo>
                <a:lnTo>
                  <a:pt x="3846158" y="520589"/>
                </a:lnTo>
                <a:cubicBezTo>
                  <a:pt x="3802141" y="457391"/>
                  <a:pt x="3799402" y="365252"/>
                  <a:pt x="3926262" y="320713"/>
                </a:cubicBezTo>
                <a:cubicBezTo>
                  <a:pt x="3996057" y="303500"/>
                  <a:pt x="4064880" y="335190"/>
                  <a:pt x="4112297" y="464025"/>
                </a:cubicBezTo>
                <a:cubicBezTo>
                  <a:pt x="4103857" y="555116"/>
                  <a:pt x="4152223" y="713295"/>
                  <a:pt x="3910476" y="781114"/>
                </a:cubicBezTo>
                <a:cubicBezTo>
                  <a:pt x="3832947" y="765721"/>
                  <a:pt x="3694382" y="830295"/>
                  <a:pt x="3497341" y="524139"/>
                </a:cubicBezTo>
                <a:cubicBezTo>
                  <a:pt x="3480847" y="609505"/>
                  <a:pt x="3556340" y="669389"/>
                  <a:pt x="3603619" y="771871"/>
                </a:cubicBezTo>
                <a:cubicBezTo>
                  <a:pt x="3539897" y="768899"/>
                  <a:pt x="3416664" y="750084"/>
                  <a:pt x="3202093" y="813404"/>
                </a:cubicBezTo>
                <a:cubicBezTo>
                  <a:pt x="3202050" y="813222"/>
                  <a:pt x="3202008" y="813041"/>
                  <a:pt x="3201966" y="812859"/>
                </a:cubicBezTo>
                <a:lnTo>
                  <a:pt x="3196570" y="814955"/>
                </a:lnTo>
                <a:cubicBezTo>
                  <a:pt x="3195108" y="815307"/>
                  <a:pt x="3193660" y="815742"/>
                  <a:pt x="3192208" y="816181"/>
                </a:cubicBezTo>
                <a:lnTo>
                  <a:pt x="3192309" y="816610"/>
                </a:lnTo>
                <a:cubicBezTo>
                  <a:pt x="3085775" y="857616"/>
                  <a:pt x="3003843" y="945108"/>
                  <a:pt x="2932427" y="1022365"/>
                </a:cubicBezTo>
                <a:cubicBezTo>
                  <a:pt x="2868743" y="815294"/>
                  <a:pt x="2793715" y="798610"/>
                  <a:pt x="2743507" y="773610"/>
                </a:cubicBezTo>
                <a:cubicBezTo>
                  <a:pt x="2796106" y="623387"/>
                  <a:pt x="2854568" y="484119"/>
                  <a:pt x="2821415" y="245497"/>
                </a:cubicBezTo>
                <a:cubicBezTo>
                  <a:pt x="2748758" y="734445"/>
                  <a:pt x="2551683" y="765002"/>
                  <a:pt x="2488026" y="853030"/>
                </a:cubicBezTo>
                <a:cubicBezTo>
                  <a:pt x="2455853" y="903970"/>
                  <a:pt x="2331904" y="995438"/>
                  <a:pt x="2374459" y="1183945"/>
                </a:cubicBezTo>
                <a:cubicBezTo>
                  <a:pt x="2459377" y="1526704"/>
                  <a:pt x="2658881" y="1556031"/>
                  <a:pt x="2350904" y="1951424"/>
                </a:cubicBezTo>
                <a:cubicBezTo>
                  <a:pt x="2042929" y="1556032"/>
                  <a:pt x="2242433" y="1526705"/>
                  <a:pt x="2327350" y="1183946"/>
                </a:cubicBezTo>
                <a:cubicBezTo>
                  <a:pt x="2369905" y="995439"/>
                  <a:pt x="2245956" y="903971"/>
                  <a:pt x="2213783" y="853031"/>
                </a:cubicBezTo>
                <a:cubicBezTo>
                  <a:pt x="2150126" y="765003"/>
                  <a:pt x="1953052" y="734446"/>
                  <a:pt x="1880394" y="245498"/>
                </a:cubicBezTo>
                <a:cubicBezTo>
                  <a:pt x="1847241" y="484120"/>
                  <a:pt x="1905703" y="623388"/>
                  <a:pt x="1958302" y="773611"/>
                </a:cubicBezTo>
                <a:cubicBezTo>
                  <a:pt x="1908094" y="798611"/>
                  <a:pt x="1833066" y="815295"/>
                  <a:pt x="1769382" y="1022366"/>
                </a:cubicBezTo>
                <a:cubicBezTo>
                  <a:pt x="1697967" y="945109"/>
                  <a:pt x="1616034" y="857617"/>
                  <a:pt x="1509500" y="816611"/>
                </a:cubicBezTo>
                <a:lnTo>
                  <a:pt x="1509601" y="816182"/>
                </a:lnTo>
                <a:cubicBezTo>
                  <a:pt x="1508149" y="815743"/>
                  <a:pt x="1506701" y="815308"/>
                  <a:pt x="1505239" y="814956"/>
                </a:cubicBezTo>
                <a:lnTo>
                  <a:pt x="1499843" y="812860"/>
                </a:lnTo>
                <a:cubicBezTo>
                  <a:pt x="1499801" y="813042"/>
                  <a:pt x="1499759" y="813223"/>
                  <a:pt x="1499717" y="813405"/>
                </a:cubicBezTo>
                <a:cubicBezTo>
                  <a:pt x="1285146" y="750085"/>
                  <a:pt x="1161912" y="768900"/>
                  <a:pt x="1098190" y="771872"/>
                </a:cubicBezTo>
                <a:cubicBezTo>
                  <a:pt x="1145469" y="669390"/>
                  <a:pt x="1220962" y="609506"/>
                  <a:pt x="1204469" y="524140"/>
                </a:cubicBezTo>
                <a:cubicBezTo>
                  <a:pt x="1007427" y="830296"/>
                  <a:pt x="868862" y="765722"/>
                  <a:pt x="791333" y="781115"/>
                </a:cubicBezTo>
                <a:cubicBezTo>
                  <a:pt x="549587" y="713296"/>
                  <a:pt x="597952" y="555117"/>
                  <a:pt x="589512" y="464026"/>
                </a:cubicBezTo>
                <a:cubicBezTo>
                  <a:pt x="636929" y="335191"/>
                  <a:pt x="705752" y="303501"/>
                  <a:pt x="775547" y="320714"/>
                </a:cubicBezTo>
                <a:cubicBezTo>
                  <a:pt x="919919" y="371400"/>
                  <a:pt x="896444" y="483736"/>
                  <a:pt x="836199" y="545454"/>
                </a:cubicBezTo>
                <a:cubicBezTo>
                  <a:pt x="849471" y="527309"/>
                  <a:pt x="856015" y="504841"/>
                  <a:pt x="856015" y="480844"/>
                </a:cubicBezTo>
                <a:cubicBezTo>
                  <a:pt x="856015" y="409515"/>
                  <a:pt x="798192" y="351692"/>
                  <a:pt x="726863" y="351692"/>
                </a:cubicBezTo>
                <a:cubicBezTo>
                  <a:pt x="655534" y="351692"/>
                  <a:pt x="597711" y="409515"/>
                  <a:pt x="597711" y="480844"/>
                </a:cubicBezTo>
                <a:cubicBezTo>
                  <a:pt x="597711" y="552173"/>
                  <a:pt x="655534" y="609996"/>
                  <a:pt x="726863" y="609996"/>
                </a:cubicBezTo>
                <a:cubicBezTo>
                  <a:pt x="756536" y="609996"/>
                  <a:pt x="783871" y="599990"/>
                  <a:pt x="804377" y="581480"/>
                </a:cubicBezTo>
                <a:cubicBezTo>
                  <a:pt x="1072442" y="534094"/>
                  <a:pt x="927603" y="232604"/>
                  <a:pt x="816763" y="197151"/>
                </a:cubicBezTo>
                <a:lnTo>
                  <a:pt x="817067" y="196109"/>
                </a:lnTo>
                <a:cubicBezTo>
                  <a:pt x="792977" y="189992"/>
                  <a:pt x="771072" y="187605"/>
                  <a:pt x="751079" y="188234"/>
                </a:cubicBezTo>
                <a:cubicBezTo>
                  <a:pt x="616577" y="192463"/>
                  <a:pt x="568646" y="333171"/>
                  <a:pt x="524749" y="392777"/>
                </a:cubicBezTo>
                <a:cubicBezTo>
                  <a:pt x="363910" y="238561"/>
                  <a:pt x="193401" y="101486"/>
                  <a:pt x="0" y="1"/>
                </a:cubicBezTo>
                <a:cubicBezTo>
                  <a:pt x="193511" y="174559"/>
                  <a:pt x="354564" y="271901"/>
                  <a:pt x="484410" y="604315"/>
                </a:cubicBezTo>
                <a:lnTo>
                  <a:pt x="483126" y="606355"/>
                </a:lnTo>
                <a:cubicBezTo>
                  <a:pt x="569050" y="820894"/>
                  <a:pt x="659237" y="847088"/>
                  <a:pt x="764560" y="889280"/>
                </a:cubicBezTo>
                <a:lnTo>
                  <a:pt x="764247" y="891163"/>
                </a:lnTo>
                <a:lnTo>
                  <a:pt x="773189" y="892718"/>
                </a:lnTo>
                <a:lnTo>
                  <a:pt x="773537" y="892857"/>
                </a:lnTo>
                <a:cubicBezTo>
                  <a:pt x="773541" y="892832"/>
                  <a:pt x="773546" y="892806"/>
                  <a:pt x="773550" y="892781"/>
                </a:cubicBezTo>
                <a:cubicBezTo>
                  <a:pt x="874765" y="910590"/>
                  <a:pt x="962539" y="924551"/>
                  <a:pt x="1062767" y="908283"/>
                </a:cubicBezTo>
                <a:lnTo>
                  <a:pt x="1063072" y="905581"/>
                </a:lnTo>
                <a:cubicBezTo>
                  <a:pt x="1344784" y="868399"/>
                  <a:pt x="1436733" y="933704"/>
                  <a:pt x="1466751" y="952805"/>
                </a:cubicBezTo>
                <a:cubicBezTo>
                  <a:pt x="1949600" y="1322427"/>
                  <a:pt x="1938047" y="1357362"/>
                  <a:pt x="2038666" y="1159989"/>
                </a:cubicBezTo>
                <a:cubicBezTo>
                  <a:pt x="2042553" y="1162249"/>
                  <a:pt x="2046672" y="1162446"/>
                  <a:pt x="2050838" y="1162446"/>
                </a:cubicBezTo>
                <a:cubicBezTo>
                  <a:pt x="2122167" y="1162446"/>
                  <a:pt x="2179990" y="1104623"/>
                  <a:pt x="2179990" y="1033294"/>
                </a:cubicBezTo>
                <a:cubicBezTo>
                  <a:pt x="2179990" y="1002020"/>
                  <a:pt x="2168875" y="973343"/>
                  <a:pt x="2149012" y="952129"/>
                </a:cubicBezTo>
                <a:cubicBezTo>
                  <a:pt x="2208032" y="986071"/>
                  <a:pt x="2242175" y="1042846"/>
                  <a:pt x="2228981" y="1142932"/>
                </a:cubicBezTo>
                <a:lnTo>
                  <a:pt x="2226793" y="1142594"/>
                </a:lnTo>
                <a:cubicBezTo>
                  <a:pt x="2164589" y="1401173"/>
                  <a:pt x="2110316" y="1374255"/>
                  <a:pt x="2100124" y="1408852"/>
                </a:cubicBezTo>
                <a:cubicBezTo>
                  <a:pt x="1793628" y="1485498"/>
                  <a:pt x="1602305" y="1088782"/>
                  <a:pt x="1152745" y="1075843"/>
                </a:cubicBezTo>
                <a:cubicBezTo>
                  <a:pt x="1088198" y="1073986"/>
                  <a:pt x="1018327" y="1080040"/>
                  <a:pt x="942027" y="1096542"/>
                </a:cubicBezTo>
                <a:cubicBezTo>
                  <a:pt x="1590907" y="1102631"/>
                  <a:pt x="1697587" y="1547137"/>
                  <a:pt x="2080514" y="1545872"/>
                </a:cubicBezTo>
                <a:cubicBezTo>
                  <a:pt x="2062455" y="1699917"/>
                  <a:pt x="2223367" y="1879092"/>
                  <a:pt x="2337666" y="1968109"/>
                </a:cubicBezTo>
                <a:cubicBezTo>
                  <a:pt x="2327393" y="1981948"/>
                  <a:pt x="2316121" y="1995862"/>
                  <a:pt x="2304256" y="2010216"/>
                </a:cubicBezTo>
                <a:cubicBezTo>
                  <a:pt x="2317861" y="2002423"/>
                  <a:pt x="2333728" y="1991854"/>
                  <a:pt x="2350904" y="1978852"/>
                </a:cubicBezTo>
                <a:cubicBezTo>
                  <a:pt x="2368080" y="1991854"/>
                  <a:pt x="2383948" y="2002423"/>
                  <a:pt x="2397553" y="2010217"/>
                </a:cubicBezTo>
                <a:cubicBezTo>
                  <a:pt x="2385688" y="1995862"/>
                  <a:pt x="2374416" y="1981948"/>
                  <a:pt x="2364143" y="1968109"/>
                </a:cubicBezTo>
                <a:cubicBezTo>
                  <a:pt x="2478442" y="1879093"/>
                  <a:pt x="2639354" y="1699916"/>
                  <a:pt x="2621296" y="1545871"/>
                </a:cubicBezTo>
                <a:cubicBezTo>
                  <a:pt x="3004222" y="1547136"/>
                  <a:pt x="3110903" y="1102630"/>
                  <a:pt x="3759783" y="1096541"/>
                </a:cubicBezTo>
                <a:cubicBezTo>
                  <a:pt x="3683483" y="1080039"/>
                  <a:pt x="3613612" y="1073985"/>
                  <a:pt x="3549064" y="1075842"/>
                </a:cubicBezTo>
                <a:cubicBezTo>
                  <a:pt x="3099505" y="1088781"/>
                  <a:pt x="2908181" y="1485497"/>
                  <a:pt x="2601685" y="1408851"/>
                </a:cubicBezTo>
                <a:cubicBezTo>
                  <a:pt x="2591494" y="1374254"/>
                  <a:pt x="2537220" y="1401172"/>
                  <a:pt x="2475016" y="1142593"/>
                </a:cubicBezTo>
                <a:lnTo>
                  <a:pt x="2472828" y="1142931"/>
                </a:lnTo>
                <a:cubicBezTo>
                  <a:pt x="2453199" y="994024"/>
                  <a:pt x="2538349" y="940986"/>
                  <a:pt x="2649320" y="908475"/>
                </a:cubicBezTo>
                <a:cubicBezTo>
                  <a:pt x="2660480" y="908174"/>
                  <a:pt x="2671602" y="907850"/>
                  <a:pt x="2684288" y="908766"/>
                </a:cubicBezTo>
                <a:lnTo>
                  <a:pt x="2714771" y="922713"/>
                </a:lnTo>
                <a:cubicBezTo>
                  <a:pt x="2701063" y="916535"/>
                  <a:pt x="2685848" y="913667"/>
                  <a:pt x="2669963" y="913667"/>
                </a:cubicBezTo>
                <a:cubicBezTo>
                  <a:pt x="2598634" y="913667"/>
                  <a:pt x="2540811" y="971490"/>
                  <a:pt x="2540811" y="1042819"/>
                </a:cubicBezTo>
                <a:cubicBezTo>
                  <a:pt x="2540811" y="1113907"/>
                  <a:pt x="2598244" y="1171581"/>
                  <a:pt x="2669242" y="1171825"/>
                </a:cubicBezTo>
                <a:cubicBezTo>
                  <a:pt x="2763497" y="1355786"/>
                  <a:pt x="2762119" y="1314840"/>
                  <a:pt x="3235058" y="952804"/>
                </a:cubicBezTo>
                <a:cubicBezTo>
                  <a:pt x="3265077" y="933703"/>
                  <a:pt x="3357026" y="868398"/>
                  <a:pt x="3638738" y="905580"/>
                </a:cubicBezTo>
                <a:lnTo>
                  <a:pt x="3639043" y="908282"/>
                </a:lnTo>
                <a:cubicBezTo>
                  <a:pt x="3739271" y="924550"/>
                  <a:pt x="3827045" y="910589"/>
                  <a:pt x="3928260" y="892780"/>
                </a:cubicBezTo>
                <a:cubicBezTo>
                  <a:pt x="3928264" y="892805"/>
                  <a:pt x="3928268" y="892831"/>
                  <a:pt x="3928272" y="892856"/>
                </a:cubicBezTo>
                <a:lnTo>
                  <a:pt x="3928620" y="892717"/>
                </a:lnTo>
                <a:lnTo>
                  <a:pt x="3937562" y="891162"/>
                </a:lnTo>
                <a:lnTo>
                  <a:pt x="3937249" y="889279"/>
                </a:lnTo>
                <a:cubicBezTo>
                  <a:pt x="4042573" y="847087"/>
                  <a:pt x="4132760" y="820893"/>
                  <a:pt x="4218683" y="606354"/>
                </a:cubicBezTo>
                <a:lnTo>
                  <a:pt x="4217399" y="604314"/>
                </a:lnTo>
                <a:cubicBezTo>
                  <a:pt x="4347245" y="271900"/>
                  <a:pt x="4508298" y="174558"/>
                  <a:pt x="4701809" y="0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7562907" flipV="1">
            <a:off x="5677106" y="3725684"/>
            <a:ext cx="3918174" cy="2010217"/>
          </a:xfrm>
          <a:custGeom>
            <a:avLst/>
            <a:gdLst/>
            <a:ahLst/>
            <a:cxnLst/>
            <a:rect l="l" t="t" r="r" b="b"/>
            <a:pathLst>
              <a:path w="4701809" h="2010217">
                <a:moveTo>
                  <a:pt x="2346113" y="1466117"/>
                </a:moveTo>
                <a:cubicBezTo>
                  <a:pt x="2274784" y="1466117"/>
                  <a:pt x="2216961" y="1523940"/>
                  <a:pt x="2216961" y="1595269"/>
                </a:cubicBezTo>
                <a:cubicBezTo>
                  <a:pt x="2216961" y="1666598"/>
                  <a:pt x="2274784" y="1724421"/>
                  <a:pt x="2346113" y="1724421"/>
                </a:cubicBezTo>
                <a:cubicBezTo>
                  <a:pt x="2417442" y="1724421"/>
                  <a:pt x="2475265" y="1666598"/>
                  <a:pt x="2475265" y="1595269"/>
                </a:cubicBezTo>
                <a:cubicBezTo>
                  <a:pt x="2475265" y="1523940"/>
                  <a:pt x="2417442" y="1466117"/>
                  <a:pt x="2346113" y="1466117"/>
                </a:cubicBezTo>
                <a:close/>
                <a:moveTo>
                  <a:pt x="2762184" y="952824"/>
                </a:moveTo>
                <a:cubicBezTo>
                  <a:pt x="2810634" y="988000"/>
                  <a:pt x="2841030" y="1048379"/>
                  <a:pt x="2806020" y="1142066"/>
                </a:cubicBezTo>
                <a:cubicBezTo>
                  <a:pt x="2775870" y="1161884"/>
                  <a:pt x="2746064" y="1171353"/>
                  <a:pt x="2715504" y="1162777"/>
                </a:cubicBezTo>
                <a:cubicBezTo>
                  <a:pt x="2764509" y="1145099"/>
                  <a:pt x="2799115" y="1098001"/>
                  <a:pt x="2799115" y="1042819"/>
                </a:cubicBezTo>
                <a:cubicBezTo>
                  <a:pt x="2799115" y="1007722"/>
                  <a:pt x="2785116" y="975895"/>
                  <a:pt x="2762184" y="952824"/>
                </a:cubicBezTo>
                <a:close/>
                <a:moveTo>
                  <a:pt x="1990259" y="921241"/>
                </a:moveTo>
                <a:cubicBezTo>
                  <a:pt x="1949074" y="941511"/>
                  <a:pt x="1921686" y="984204"/>
                  <a:pt x="1921686" y="1033294"/>
                </a:cubicBezTo>
                <a:cubicBezTo>
                  <a:pt x="1921686" y="1090568"/>
                  <a:pt x="1958967" y="1139134"/>
                  <a:pt x="2011117" y="1154427"/>
                </a:cubicBezTo>
                <a:cubicBezTo>
                  <a:pt x="1971570" y="1175657"/>
                  <a:pt x="1933956" y="1167153"/>
                  <a:pt x="1895789" y="1142067"/>
                </a:cubicBezTo>
                <a:cubicBezTo>
                  <a:pt x="1848750" y="1016188"/>
                  <a:pt x="1919787" y="950440"/>
                  <a:pt x="1990259" y="921241"/>
                </a:cubicBezTo>
                <a:close/>
                <a:moveTo>
                  <a:pt x="2028377" y="908677"/>
                </a:moveTo>
                <a:lnTo>
                  <a:pt x="2009302" y="912528"/>
                </a:lnTo>
                <a:cubicBezTo>
                  <a:pt x="2011866" y="910660"/>
                  <a:pt x="2014709" y="909686"/>
                  <a:pt x="2017521" y="908767"/>
                </a:cubicBezTo>
                <a:close/>
                <a:moveTo>
                  <a:pt x="4701809" y="0"/>
                </a:moveTo>
                <a:cubicBezTo>
                  <a:pt x="4508408" y="101485"/>
                  <a:pt x="4337899" y="238560"/>
                  <a:pt x="4177060" y="392776"/>
                </a:cubicBezTo>
                <a:cubicBezTo>
                  <a:pt x="4133164" y="333170"/>
                  <a:pt x="4085232" y="192462"/>
                  <a:pt x="3950731" y="188233"/>
                </a:cubicBezTo>
                <a:cubicBezTo>
                  <a:pt x="3930738" y="187604"/>
                  <a:pt x="3908832" y="189991"/>
                  <a:pt x="3884743" y="196108"/>
                </a:cubicBezTo>
                <a:lnTo>
                  <a:pt x="3885046" y="197150"/>
                </a:lnTo>
                <a:cubicBezTo>
                  <a:pt x="3773408" y="232858"/>
                  <a:pt x="3627281" y="538446"/>
                  <a:pt x="3903286" y="582362"/>
                </a:cubicBezTo>
                <a:cubicBezTo>
                  <a:pt x="3920973" y="594516"/>
                  <a:pt x="3942472" y="600471"/>
                  <a:pt x="3965363" y="600471"/>
                </a:cubicBezTo>
                <a:cubicBezTo>
                  <a:pt x="4036692" y="600471"/>
                  <a:pt x="4094515" y="542648"/>
                  <a:pt x="4094515" y="471319"/>
                </a:cubicBezTo>
                <a:cubicBezTo>
                  <a:pt x="4094515" y="399990"/>
                  <a:pt x="4036692" y="342167"/>
                  <a:pt x="3965363" y="342167"/>
                </a:cubicBezTo>
                <a:cubicBezTo>
                  <a:pt x="3894034" y="342167"/>
                  <a:pt x="3836211" y="399990"/>
                  <a:pt x="3836211" y="471319"/>
                </a:cubicBezTo>
                <a:lnTo>
                  <a:pt x="3846158" y="520589"/>
                </a:lnTo>
                <a:cubicBezTo>
                  <a:pt x="3802141" y="457391"/>
                  <a:pt x="3799402" y="365252"/>
                  <a:pt x="3926262" y="320713"/>
                </a:cubicBezTo>
                <a:cubicBezTo>
                  <a:pt x="3996057" y="303500"/>
                  <a:pt x="4064880" y="335190"/>
                  <a:pt x="4112297" y="464025"/>
                </a:cubicBezTo>
                <a:cubicBezTo>
                  <a:pt x="4103857" y="555116"/>
                  <a:pt x="4152223" y="713295"/>
                  <a:pt x="3910476" y="781114"/>
                </a:cubicBezTo>
                <a:cubicBezTo>
                  <a:pt x="3832947" y="765721"/>
                  <a:pt x="3694382" y="830295"/>
                  <a:pt x="3497341" y="524139"/>
                </a:cubicBezTo>
                <a:cubicBezTo>
                  <a:pt x="3480847" y="609505"/>
                  <a:pt x="3556340" y="669389"/>
                  <a:pt x="3603619" y="771871"/>
                </a:cubicBezTo>
                <a:cubicBezTo>
                  <a:pt x="3539897" y="768899"/>
                  <a:pt x="3416664" y="750084"/>
                  <a:pt x="3202093" y="813404"/>
                </a:cubicBezTo>
                <a:cubicBezTo>
                  <a:pt x="3202050" y="813222"/>
                  <a:pt x="3202008" y="813041"/>
                  <a:pt x="3201966" y="812859"/>
                </a:cubicBezTo>
                <a:lnTo>
                  <a:pt x="3196570" y="814955"/>
                </a:lnTo>
                <a:cubicBezTo>
                  <a:pt x="3195108" y="815307"/>
                  <a:pt x="3193660" y="815742"/>
                  <a:pt x="3192208" y="816181"/>
                </a:cubicBezTo>
                <a:lnTo>
                  <a:pt x="3192309" y="816610"/>
                </a:lnTo>
                <a:cubicBezTo>
                  <a:pt x="3085775" y="857616"/>
                  <a:pt x="3003843" y="945108"/>
                  <a:pt x="2932427" y="1022365"/>
                </a:cubicBezTo>
                <a:cubicBezTo>
                  <a:pt x="2868743" y="815294"/>
                  <a:pt x="2793715" y="798610"/>
                  <a:pt x="2743507" y="773610"/>
                </a:cubicBezTo>
                <a:cubicBezTo>
                  <a:pt x="2796106" y="623387"/>
                  <a:pt x="2854568" y="484119"/>
                  <a:pt x="2821415" y="245497"/>
                </a:cubicBezTo>
                <a:cubicBezTo>
                  <a:pt x="2748758" y="734445"/>
                  <a:pt x="2551683" y="765002"/>
                  <a:pt x="2488026" y="853030"/>
                </a:cubicBezTo>
                <a:cubicBezTo>
                  <a:pt x="2455853" y="903970"/>
                  <a:pt x="2331904" y="995438"/>
                  <a:pt x="2374459" y="1183945"/>
                </a:cubicBezTo>
                <a:cubicBezTo>
                  <a:pt x="2459377" y="1526704"/>
                  <a:pt x="2658881" y="1556031"/>
                  <a:pt x="2350904" y="1951424"/>
                </a:cubicBezTo>
                <a:cubicBezTo>
                  <a:pt x="2042929" y="1556032"/>
                  <a:pt x="2242433" y="1526705"/>
                  <a:pt x="2327350" y="1183946"/>
                </a:cubicBezTo>
                <a:cubicBezTo>
                  <a:pt x="2369905" y="995439"/>
                  <a:pt x="2245956" y="903971"/>
                  <a:pt x="2213783" y="853031"/>
                </a:cubicBezTo>
                <a:cubicBezTo>
                  <a:pt x="2150126" y="765003"/>
                  <a:pt x="1953052" y="734446"/>
                  <a:pt x="1880394" y="245498"/>
                </a:cubicBezTo>
                <a:cubicBezTo>
                  <a:pt x="1847241" y="484120"/>
                  <a:pt x="1905703" y="623388"/>
                  <a:pt x="1958302" y="773611"/>
                </a:cubicBezTo>
                <a:cubicBezTo>
                  <a:pt x="1908094" y="798611"/>
                  <a:pt x="1833066" y="815295"/>
                  <a:pt x="1769382" y="1022366"/>
                </a:cubicBezTo>
                <a:cubicBezTo>
                  <a:pt x="1697967" y="945109"/>
                  <a:pt x="1616034" y="857617"/>
                  <a:pt x="1509500" y="816611"/>
                </a:cubicBezTo>
                <a:lnTo>
                  <a:pt x="1509601" y="816182"/>
                </a:lnTo>
                <a:cubicBezTo>
                  <a:pt x="1508149" y="815743"/>
                  <a:pt x="1506701" y="815308"/>
                  <a:pt x="1505239" y="814956"/>
                </a:cubicBezTo>
                <a:lnTo>
                  <a:pt x="1499843" y="812860"/>
                </a:lnTo>
                <a:cubicBezTo>
                  <a:pt x="1499801" y="813042"/>
                  <a:pt x="1499759" y="813223"/>
                  <a:pt x="1499717" y="813405"/>
                </a:cubicBezTo>
                <a:cubicBezTo>
                  <a:pt x="1285146" y="750085"/>
                  <a:pt x="1161912" y="768900"/>
                  <a:pt x="1098190" y="771872"/>
                </a:cubicBezTo>
                <a:cubicBezTo>
                  <a:pt x="1145469" y="669390"/>
                  <a:pt x="1220962" y="609506"/>
                  <a:pt x="1204469" y="524140"/>
                </a:cubicBezTo>
                <a:cubicBezTo>
                  <a:pt x="1007427" y="830296"/>
                  <a:pt x="868862" y="765722"/>
                  <a:pt x="791333" y="781115"/>
                </a:cubicBezTo>
                <a:cubicBezTo>
                  <a:pt x="549587" y="713296"/>
                  <a:pt x="597952" y="555117"/>
                  <a:pt x="589512" y="464026"/>
                </a:cubicBezTo>
                <a:cubicBezTo>
                  <a:pt x="636929" y="335191"/>
                  <a:pt x="705752" y="303501"/>
                  <a:pt x="775547" y="320714"/>
                </a:cubicBezTo>
                <a:cubicBezTo>
                  <a:pt x="919919" y="371400"/>
                  <a:pt x="896444" y="483736"/>
                  <a:pt x="836199" y="545454"/>
                </a:cubicBezTo>
                <a:cubicBezTo>
                  <a:pt x="849471" y="527309"/>
                  <a:pt x="856015" y="504841"/>
                  <a:pt x="856015" y="480844"/>
                </a:cubicBezTo>
                <a:cubicBezTo>
                  <a:pt x="856015" y="409515"/>
                  <a:pt x="798192" y="351692"/>
                  <a:pt x="726863" y="351692"/>
                </a:cubicBezTo>
                <a:cubicBezTo>
                  <a:pt x="655534" y="351692"/>
                  <a:pt x="597711" y="409515"/>
                  <a:pt x="597711" y="480844"/>
                </a:cubicBezTo>
                <a:cubicBezTo>
                  <a:pt x="597711" y="552173"/>
                  <a:pt x="655534" y="609996"/>
                  <a:pt x="726863" y="609996"/>
                </a:cubicBezTo>
                <a:cubicBezTo>
                  <a:pt x="756536" y="609996"/>
                  <a:pt x="783871" y="599990"/>
                  <a:pt x="804377" y="581480"/>
                </a:cubicBezTo>
                <a:cubicBezTo>
                  <a:pt x="1072442" y="534094"/>
                  <a:pt x="927603" y="232604"/>
                  <a:pt x="816763" y="197151"/>
                </a:cubicBezTo>
                <a:lnTo>
                  <a:pt x="817067" y="196109"/>
                </a:lnTo>
                <a:cubicBezTo>
                  <a:pt x="792977" y="189992"/>
                  <a:pt x="771072" y="187605"/>
                  <a:pt x="751079" y="188234"/>
                </a:cubicBezTo>
                <a:cubicBezTo>
                  <a:pt x="616577" y="192463"/>
                  <a:pt x="568646" y="333171"/>
                  <a:pt x="524749" y="392777"/>
                </a:cubicBezTo>
                <a:cubicBezTo>
                  <a:pt x="363910" y="238561"/>
                  <a:pt x="193401" y="101486"/>
                  <a:pt x="0" y="1"/>
                </a:cubicBezTo>
                <a:cubicBezTo>
                  <a:pt x="193511" y="174559"/>
                  <a:pt x="354564" y="271901"/>
                  <a:pt x="484410" y="604315"/>
                </a:cubicBezTo>
                <a:lnTo>
                  <a:pt x="483126" y="606355"/>
                </a:lnTo>
                <a:cubicBezTo>
                  <a:pt x="569050" y="820894"/>
                  <a:pt x="659237" y="847088"/>
                  <a:pt x="764560" y="889280"/>
                </a:cubicBezTo>
                <a:lnTo>
                  <a:pt x="764247" y="891163"/>
                </a:lnTo>
                <a:lnTo>
                  <a:pt x="773189" y="892718"/>
                </a:lnTo>
                <a:lnTo>
                  <a:pt x="773537" y="892857"/>
                </a:lnTo>
                <a:cubicBezTo>
                  <a:pt x="773541" y="892832"/>
                  <a:pt x="773546" y="892806"/>
                  <a:pt x="773550" y="892781"/>
                </a:cubicBezTo>
                <a:cubicBezTo>
                  <a:pt x="874765" y="910590"/>
                  <a:pt x="962539" y="924551"/>
                  <a:pt x="1062767" y="908283"/>
                </a:cubicBezTo>
                <a:lnTo>
                  <a:pt x="1063072" y="905581"/>
                </a:lnTo>
                <a:cubicBezTo>
                  <a:pt x="1344784" y="868399"/>
                  <a:pt x="1436733" y="933704"/>
                  <a:pt x="1466751" y="952805"/>
                </a:cubicBezTo>
                <a:cubicBezTo>
                  <a:pt x="1949600" y="1322427"/>
                  <a:pt x="1938047" y="1357362"/>
                  <a:pt x="2038666" y="1159989"/>
                </a:cubicBezTo>
                <a:cubicBezTo>
                  <a:pt x="2042553" y="1162249"/>
                  <a:pt x="2046672" y="1162446"/>
                  <a:pt x="2050838" y="1162446"/>
                </a:cubicBezTo>
                <a:cubicBezTo>
                  <a:pt x="2122167" y="1162446"/>
                  <a:pt x="2179990" y="1104623"/>
                  <a:pt x="2179990" y="1033294"/>
                </a:cubicBezTo>
                <a:cubicBezTo>
                  <a:pt x="2179990" y="1002020"/>
                  <a:pt x="2168875" y="973343"/>
                  <a:pt x="2149012" y="952129"/>
                </a:cubicBezTo>
                <a:cubicBezTo>
                  <a:pt x="2208032" y="986071"/>
                  <a:pt x="2242175" y="1042846"/>
                  <a:pt x="2228981" y="1142932"/>
                </a:cubicBezTo>
                <a:lnTo>
                  <a:pt x="2226793" y="1142594"/>
                </a:lnTo>
                <a:cubicBezTo>
                  <a:pt x="2164589" y="1401173"/>
                  <a:pt x="2110316" y="1374255"/>
                  <a:pt x="2100124" y="1408852"/>
                </a:cubicBezTo>
                <a:cubicBezTo>
                  <a:pt x="1793628" y="1485498"/>
                  <a:pt x="1602305" y="1088782"/>
                  <a:pt x="1152745" y="1075843"/>
                </a:cubicBezTo>
                <a:cubicBezTo>
                  <a:pt x="1088198" y="1073986"/>
                  <a:pt x="1018327" y="1080040"/>
                  <a:pt x="942027" y="1096542"/>
                </a:cubicBezTo>
                <a:cubicBezTo>
                  <a:pt x="1590907" y="1102631"/>
                  <a:pt x="1697587" y="1547137"/>
                  <a:pt x="2080514" y="1545872"/>
                </a:cubicBezTo>
                <a:cubicBezTo>
                  <a:pt x="2062455" y="1699917"/>
                  <a:pt x="2223367" y="1879092"/>
                  <a:pt x="2337666" y="1968109"/>
                </a:cubicBezTo>
                <a:cubicBezTo>
                  <a:pt x="2327393" y="1981948"/>
                  <a:pt x="2316121" y="1995862"/>
                  <a:pt x="2304256" y="2010216"/>
                </a:cubicBezTo>
                <a:cubicBezTo>
                  <a:pt x="2317861" y="2002423"/>
                  <a:pt x="2333728" y="1991854"/>
                  <a:pt x="2350904" y="1978852"/>
                </a:cubicBezTo>
                <a:cubicBezTo>
                  <a:pt x="2368080" y="1991854"/>
                  <a:pt x="2383948" y="2002423"/>
                  <a:pt x="2397553" y="2010217"/>
                </a:cubicBezTo>
                <a:cubicBezTo>
                  <a:pt x="2385688" y="1995862"/>
                  <a:pt x="2374416" y="1981948"/>
                  <a:pt x="2364143" y="1968109"/>
                </a:cubicBezTo>
                <a:cubicBezTo>
                  <a:pt x="2478442" y="1879093"/>
                  <a:pt x="2639354" y="1699916"/>
                  <a:pt x="2621296" y="1545871"/>
                </a:cubicBezTo>
                <a:cubicBezTo>
                  <a:pt x="3004222" y="1547136"/>
                  <a:pt x="3110903" y="1102630"/>
                  <a:pt x="3759783" y="1096541"/>
                </a:cubicBezTo>
                <a:cubicBezTo>
                  <a:pt x="3683483" y="1080039"/>
                  <a:pt x="3613612" y="1073985"/>
                  <a:pt x="3549064" y="1075842"/>
                </a:cubicBezTo>
                <a:cubicBezTo>
                  <a:pt x="3099505" y="1088781"/>
                  <a:pt x="2908181" y="1485497"/>
                  <a:pt x="2601685" y="1408851"/>
                </a:cubicBezTo>
                <a:cubicBezTo>
                  <a:pt x="2591494" y="1374254"/>
                  <a:pt x="2537220" y="1401172"/>
                  <a:pt x="2475016" y="1142593"/>
                </a:cubicBezTo>
                <a:lnTo>
                  <a:pt x="2472828" y="1142931"/>
                </a:lnTo>
                <a:cubicBezTo>
                  <a:pt x="2453199" y="994024"/>
                  <a:pt x="2538349" y="940986"/>
                  <a:pt x="2649320" y="908475"/>
                </a:cubicBezTo>
                <a:cubicBezTo>
                  <a:pt x="2660480" y="908174"/>
                  <a:pt x="2671602" y="907850"/>
                  <a:pt x="2684288" y="908766"/>
                </a:cubicBezTo>
                <a:lnTo>
                  <a:pt x="2714771" y="922713"/>
                </a:lnTo>
                <a:cubicBezTo>
                  <a:pt x="2701063" y="916535"/>
                  <a:pt x="2685848" y="913667"/>
                  <a:pt x="2669963" y="913667"/>
                </a:cubicBezTo>
                <a:cubicBezTo>
                  <a:pt x="2598634" y="913667"/>
                  <a:pt x="2540811" y="971490"/>
                  <a:pt x="2540811" y="1042819"/>
                </a:cubicBezTo>
                <a:cubicBezTo>
                  <a:pt x="2540811" y="1113907"/>
                  <a:pt x="2598244" y="1171581"/>
                  <a:pt x="2669242" y="1171825"/>
                </a:cubicBezTo>
                <a:cubicBezTo>
                  <a:pt x="2763497" y="1355786"/>
                  <a:pt x="2762119" y="1314840"/>
                  <a:pt x="3235058" y="952804"/>
                </a:cubicBezTo>
                <a:cubicBezTo>
                  <a:pt x="3265077" y="933703"/>
                  <a:pt x="3357026" y="868398"/>
                  <a:pt x="3638738" y="905580"/>
                </a:cubicBezTo>
                <a:lnTo>
                  <a:pt x="3639043" y="908282"/>
                </a:lnTo>
                <a:cubicBezTo>
                  <a:pt x="3739271" y="924550"/>
                  <a:pt x="3827045" y="910589"/>
                  <a:pt x="3928260" y="892780"/>
                </a:cubicBezTo>
                <a:cubicBezTo>
                  <a:pt x="3928264" y="892805"/>
                  <a:pt x="3928268" y="892831"/>
                  <a:pt x="3928272" y="892856"/>
                </a:cubicBezTo>
                <a:lnTo>
                  <a:pt x="3928620" y="892717"/>
                </a:lnTo>
                <a:lnTo>
                  <a:pt x="3937562" y="891162"/>
                </a:lnTo>
                <a:lnTo>
                  <a:pt x="3937249" y="889279"/>
                </a:lnTo>
                <a:cubicBezTo>
                  <a:pt x="4042573" y="847087"/>
                  <a:pt x="4132760" y="820893"/>
                  <a:pt x="4218683" y="606354"/>
                </a:cubicBezTo>
                <a:lnTo>
                  <a:pt x="4217399" y="604314"/>
                </a:lnTo>
                <a:cubicBezTo>
                  <a:pt x="4347245" y="271900"/>
                  <a:pt x="4508298" y="174558"/>
                  <a:pt x="4701809" y="0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3120482" flipV="1">
            <a:off x="5638739" y="-19585"/>
            <a:ext cx="3918174" cy="2010217"/>
          </a:xfrm>
          <a:custGeom>
            <a:avLst/>
            <a:gdLst/>
            <a:ahLst/>
            <a:cxnLst/>
            <a:rect l="l" t="t" r="r" b="b"/>
            <a:pathLst>
              <a:path w="4701809" h="2010217">
                <a:moveTo>
                  <a:pt x="2346113" y="1466117"/>
                </a:moveTo>
                <a:cubicBezTo>
                  <a:pt x="2274784" y="1466117"/>
                  <a:pt x="2216961" y="1523940"/>
                  <a:pt x="2216961" y="1595269"/>
                </a:cubicBezTo>
                <a:cubicBezTo>
                  <a:pt x="2216961" y="1666598"/>
                  <a:pt x="2274784" y="1724421"/>
                  <a:pt x="2346113" y="1724421"/>
                </a:cubicBezTo>
                <a:cubicBezTo>
                  <a:pt x="2417442" y="1724421"/>
                  <a:pt x="2475265" y="1666598"/>
                  <a:pt x="2475265" y="1595269"/>
                </a:cubicBezTo>
                <a:cubicBezTo>
                  <a:pt x="2475265" y="1523940"/>
                  <a:pt x="2417442" y="1466117"/>
                  <a:pt x="2346113" y="1466117"/>
                </a:cubicBezTo>
                <a:close/>
                <a:moveTo>
                  <a:pt x="2762184" y="952824"/>
                </a:moveTo>
                <a:cubicBezTo>
                  <a:pt x="2810634" y="988000"/>
                  <a:pt x="2841030" y="1048379"/>
                  <a:pt x="2806020" y="1142066"/>
                </a:cubicBezTo>
                <a:cubicBezTo>
                  <a:pt x="2775870" y="1161884"/>
                  <a:pt x="2746064" y="1171353"/>
                  <a:pt x="2715504" y="1162777"/>
                </a:cubicBezTo>
                <a:cubicBezTo>
                  <a:pt x="2764509" y="1145099"/>
                  <a:pt x="2799115" y="1098001"/>
                  <a:pt x="2799115" y="1042819"/>
                </a:cubicBezTo>
                <a:cubicBezTo>
                  <a:pt x="2799115" y="1007722"/>
                  <a:pt x="2785116" y="975895"/>
                  <a:pt x="2762184" y="952824"/>
                </a:cubicBezTo>
                <a:close/>
                <a:moveTo>
                  <a:pt x="1990259" y="921241"/>
                </a:moveTo>
                <a:cubicBezTo>
                  <a:pt x="1949074" y="941511"/>
                  <a:pt x="1921686" y="984204"/>
                  <a:pt x="1921686" y="1033294"/>
                </a:cubicBezTo>
                <a:cubicBezTo>
                  <a:pt x="1921686" y="1090568"/>
                  <a:pt x="1958967" y="1139134"/>
                  <a:pt x="2011117" y="1154427"/>
                </a:cubicBezTo>
                <a:cubicBezTo>
                  <a:pt x="1971570" y="1175657"/>
                  <a:pt x="1933956" y="1167153"/>
                  <a:pt x="1895789" y="1142067"/>
                </a:cubicBezTo>
                <a:cubicBezTo>
                  <a:pt x="1848750" y="1016188"/>
                  <a:pt x="1919787" y="950440"/>
                  <a:pt x="1990259" y="921241"/>
                </a:cubicBezTo>
                <a:close/>
                <a:moveTo>
                  <a:pt x="2028377" y="908677"/>
                </a:moveTo>
                <a:lnTo>
                  <a:pt x="2009302" y="912528"/>
                </a:lnTo>
                <a:cubicBezTo>
                  <a:pt x="2011866" y="910660"/>
                  <a:pt x="2014709" y="909686"/>
                  <a:pt x="2017521" y="908767"/>
                </a:cubicBezTo>
                <a:close/>
                <a:moveTo>
                  <a:pt x="4701809" y="0"/>
                </a:moveTo>
                <a:cubicBezTo>
                  <a:pt x="4508408" y="101485"/>
                  <a:pt x="4337899" y="238560"/>
                  <a:pt x="4177060" y="392776"/>
                </a:cubicBezTo>
                <a:cubicBezTo>
                  <a:pt x="4133164" y="333170"/>
                  <a:pt x="4085232" y="192462"/>
                  <a:pt x="3950731" y="188233"/>
                </a:cubicBezTo>
                <a:cubicBezTo>
                  <a:pt x="3930738" y="187604"/>
                  <a:pt x="3908832" y="189991"/>
                  <a:pt x="3884743" y="196108"/>
                </a:cubicBezTo>
                <a:lnTo>
                  <a:pt x="3885046" y="197150"/>
                </a:lnTo>
                <a:cubicBezTo>
                  <a:pt x="3773408" y="232858"/>
                  <a:pt x="3627281" y="538446"/>
                  <a:pt x="3903286" y="582362"/>
                </a:cubicBezTo>
                <a:cubicBezTo>
                  <a:pt x="3920973" y="594516"/>
                  <a:pt x="3942472" y="600471"/>
                  <a:pt x="3965363" y="600471"/>
                </a:cubicBezTo>
                <a:cubicBezTo>
                  <a:pt x="4036692" y="600471"/>
                  <a:pt x="4094515" y="542648"/>
                  <a:pt x="4094515" y="471319"/>
                </a:cubicBezTo>
                <a:cubicBezTo>
                  <a:pt x="4094515" y="399990"/>
                  <a:pt x="4036692" y="342167"/>
                  <a:pt x="3965363" y="342167"/>
                </a:cubicBezTo>
                <a:cubicBezTo>
                  <a:pt x="3894034" y="342167"/>
                  <a:pt x="3836211" y="399990"/>
                  <a:pt x="3836211" y="471319"/>
                </a:cubicBezTo>
                <a:lnTo>
                  <a:pt x="3846158" y="520589"/>
                </a:lnTo>
                <a:cubicBezTo>
                  <a:pt x="3802141" y="457391"/>
                  <a:pt x="3799402" y="365252"/>
                  <a:pt x="3926262" y="320713"/>
                </a:cubicBezTo>
                <a:cubicBezTo>
                  <a:pt x="3996057" y="303500"/>
                  <a:pt x="4064880" y="335190"/>
                  <a:pt x="4112297" y="464025"/>
                </a:cubicBezTo>
                <a:cubicBezTo>
                  <a:pt x="4103857" y="555116"/>
                  <a:pt x="4152223" y="713295"/>
                  <a:pt x="3910476" y="781114"/>
                </a:cubicBezTo>
                <a:cubicBezTo>
                  <a:pt x="3832947" y="765721"/>
                  <a:pt x="3694382" y="830295"/>
                  <a:pt x="3497341" y="524139"/>
                </a:cubicBezTo>
                <a:cubicBezTo>
                  <a:pt x="3480847" y="609505"/>
                  <a:pt x="3556340" y="669389"/>
                  <a:pt x="3603619" y="771871"/>
                </a:cubicBezTo>
                <a:cubicBezTo>
                  <a:pt x="3539897" y="768899"/>
                  <a:pt x="3416664" y="750084"/>
                  <a:pt x="3202093" y="813404"/>
                </a:cubicBezTo>
                <a:cubicBezTo>
                  <a:pt x="3202050" y="813222"/>
                  <a:pt x="3202008" y="813041"/>
                  <a:pt x="3201966" y="812859"/>
                </a:cubicBezTo>
                <a:lnTo>
                  <a:pt x="3196570" y="814955"/>
                </a:lnTo>
                <a:cubicBezTo>
                  <a:pt x="3195108" y="815307"/>
                  <a:pt x="3193660" y="815742"/>
                  <a:pt x="3192208" y="816181"/>
                </a:cubicBezTo>
                <a:lnTo>
                  <a:pt x="3192309" y="816610"/>
                </a:lnTo>
                <a:cubicBezTo>
                  <a:pt x="3085775" y="857616"/>
                  <a:pt x="3003843" y="945108"/>
                  <a:pt x="2932427" y="1022365"/>
                </a:cubicBezTo>
                <a:cubicBezTo>
                  <a:pt x="2868743" y="815294"/>
                  <a:pt x="2793715" y="798610"/>
                  <a:pt x="2743507" y="773610"/>
                </a:cubicBezTo>
                <a:cubicBezTo>
                  <a:pt x="2796106" y="623387"/>
                  <a:pt x="2854568" y="484119"/>
                  <a:pt x="2821415" y="245497"/>
                </a:cubicBezTo>
                <a:cubicBezTo>
                  <a:pt x="2748758" y="734445"/>
                  <a:pt x="2551683" y="765002"/>
                  <a:pt x="2488026" y="853030"/>
                </a:cubicBezTo>
                <a:cubicBezTo>
                  <a:pt x="2455853" y="903970"/>
                  <a:pt x="2331904" y="995438"/>
                  <a:pt x="2374459" y="1183945"/>
                </a:cubicBezTo>
                <a:cubicBezTo>
                  <a:pt x="2459377" y="1526704"/>
                  <a:pt x="2658881" y="1556031"/>
                  <a:pt x="2350904" y="1951424"/>
                </a:cubicBezTo>
                <a:cubicBezTo>
                  <a:pt x="2042929" y="1556032"/>
                  <a:pt x="2242433" y="1526705"/>
                  <a:pt x="2327350" y="1183946"/>
                </a:cubicBezTo>
                <a:cubicBezTo>
                  <a:pt x="2369905" y="995439"/>
                  <a:pt x="2245956" y="903971"/>
                  <a:pt x="2213783" y="853031"/>
                </a:cubicBezTo>
                <a:cubicBezTo>
                  <a:pt x="2150126" y="765003"/>
                  <a:pt x="1953052" y="734446"/>
                  <a:pt x="1880394" y="245498"/>
                </a:cubicBezTo>
                <a:cubicBezTo>
                  <a:pt x="1847241" y="484120"/>
                  <a:pt x="1905703" y="623388"/>
                  <a:pt x="1958302" y="773611"/>
                </a:cubicBezTo>
                <a:cubicBezTo>
                  <a:pt x="1908094" y="798611"/>
                  <a:pt x="1833066" y="815295"/>
                  <a:pt x="1769382" y="1022366"/>
                </a:cubicBezTo>
                <a:cubicBezTo>
                  <a:pt x="1697967" y="945109"/>
                  <a:pt x="1616034" y="857617"/>
                  <a:pt x="1509500" y="816611"/>
                </a:cubicBezTo>
                <a:lnTo>
                  <a:pt x="1509601" y="816182"/>
                </a:lnTo>
                <a:cubicBezTo>
                  <a:pt x="1508149" y="815743"/>
                  <a:pt x="1506701" y="815308"/>
                  <a:pt x="1505239" y="814956"/>
                </a:cubicBezTo>
                <a:lnTo>
                  <a:pt x="1499843" y="812860"/>
                </a:lnTo>
                <a:cubicBezTo>
                  <a:pt x="1499801" y="813042"/>
                  <a:pt x="1499759" y="813223"/>
                  <a:pt x="1499717" y="813405"/>
                </a:cubicBezTo>
                <a:cubicBezTo>
                  <a:pt x="1285146" y="750085"/>
                  <a:pt x="1161912" y="768900"/>
                  <a:pt x="1098190" y="771872"/>
                </a:cubicBezTo>
                <a:cubicBezTo>
                  <a:pt x="1145469" y="669390"/>
                  <a:pt x="1220962" y="609506"/>
                  <a:pt x="1204469" y="524140"/>
                </a:cubicBezTo>
                <a:cubicBezTo>
                  <a:pt x="1007427" y="830296"/>
                  <a:pt x="868862" y="765722"/>
                  <a:pt x="791333" y="781115"/>
                </a:cubicBezTo>
                <a:cubicBezTo>
                  <a:pt x="549587" y="713296"/>
                  <a:pt x="597952" y="555117"/>
                  <a:pt x="589512" y="464026"/>
                </a:cubicBezTo>
                <a:cubicBezTo>
                  <a:pt x="636929" y="335191"/>
                  <a:pt x="705752" y="303501"/>
                  <a:pt x="775547" y="320714"/>
                </a:cubicBezTo>
                <a:cubicBezTo>
                  <a:pt x="919919" y="371400"/>
                  <a:pt x="896444" y="483736"/>
                  <a:pt x="836199" y="545454"/>
                </a:cubicBezTo>
                <a:cubicBezTo>
                  <a:pt x="849471" y="527309"/>
                  <a:pt x="856015" y="504841"/>
                  <a:pt x="856015" y="480844"/>
                </a:cubicBezTo>
                <a:cubicBezTo>
                  <a:pt x="856015" y="409515"/>
                  <a:pt x="798192" y="351692"/>
                  <a:pt x="726863" y="351692"/>
                </a:cubicBezTo>
                <a:cubicBezTo>
                  <a:pt x="655534" y="351692"/>
                  <a:pt x="597711" y="409515"/>
                  <a:pt x="597711" y="480844"/>
                </a:cubicBezTo>
                <a:cubicBezTo>
                  <a:pt x="597711" y="552173"/>
                  <a:pt x="655534" y="609996"/>
                  <a:pt x="726863" y="609996"/>
                </a:cubicBezTo>
                <a:cubicBezTo>
                  <a:pt x="756536" y="609996"/>
                  <a:pt x="783871" y="599990"/>
                  <a:pt x="804377" y="581480"/>
                </a:cubicBezTo>
                <a:cubicBezTo>
                  <a:pt x="1072442" y="534094"/>
                  <a:pt x="927603" y="232604"/>
                  <a:pt x="816763" y="197151"/>
                </a:cubicBezTo>
                <a:lnTo>
                  <a:pt x="817067" y="196109"/>
                </a:lnTo>
                <a:cubicBezTo>
                  <a:pt x="792977" y="189992"/>
                  <a:pt x="771072" y="187605"/>
                  <a:pt x="751079" y="188234"/>
                </a:cubicBezTo>
                <a:cubicBezTo>
                  <a:pt x="616577" y="192463"/>
                  <a:pt x="568646" y="333171"/>
                  <a:pt x="524749" y="392777"/>
                </a:cubicBezTo>
                <a:cubicBezTo>
                  <a:pt x="363910" y="238561"/>
                  <a:pt x="193401" y="101486"/>
                  <a:pt x="0" y="1"/>
                </a:cubicBezTo>
                <a:cubicBezTo>
                  <a:pt x="193511" y="174559"/>
                  <a:pt x="354564" y="271901"/>
                  <a:pt x="484410" y="604315"/>
                </a:cubicBezTo>
                <a:lnTo>
                  <a:pt x="483126" y="606355"/>
                </a:lnTo>
                <a:cubicBezTo>
                  <a:pt x="569050" y="820894"/>
                  <a:pt x="659237" y="847088"/>
                  <a:pt x="764560" y="889280"/>
                </a:cubicBezTo>
                <a:lnTo>
                  <a:pt x="764247" y="891163"/>
                </a:lnTo>
                <a:lnTo>
                  <a:pt x="773189" y="892718"/>
                </a:lnTo>
                <a:lnTo>
                  <a:pt x="773537" y="892857"/>
                </a:lnTo>
                <a:cubicBezTo>
                  <a:pt x="773541" y="892832"/>
                  <a:pt x="773546" y="892806"/>
                  <a:pt x="773550" y="892781"/>
                </a:cubicBezTo>
                <a:cubicBezTo>
                  <a:pt x="874765" y="910590"/>
                  <a:pt x="962539" y="924551"/>
                  <a:pt x="1062767" y="908283"/>
                </a:cubicBezTo>
                <a:lnTo>
                  <a:pt x="1063072" y="905581"/>
                </a:lnTo>
                <a:cubicBezTo>
                  <a:pt x="1344784" y="868399"/>
                  <a:pt x="1436733" y="933704"/>
                  <a:pt x="1466751" y="952805"/>
                </a:cubicBezTo>
                <a:cubicBezTo>
                  <a:pt x="1949600" y="1322427"/>
                  <a:pt x="1938047" y="1357362"/>
                  <a:pt x="2038666" y="1159989"/>
                </a:cubicBezTo>
                <a:cubicBezTo>
                  <a:pt x="2042553" y="1162249"/>
                  <a:pt x="2046672" y="1162446"/>
                  <a:pt x="2050838" y="1162446"/>
                </a:cubicBezTo>
                <a:cubicBezTo>
                  <a:pt x="2122167" y="1162446"/>
                  <a:pt x="2179990" y="1104623"/>
                  <a:pt x="2179990" y="1033294"/>
                </a:cubicBezTo>
                <a:cubicBezTo>
                  <a:pt x="2179990" y="1002020"/>
                  <a:pt x="2168875" y="973343"/>
                  <a:pt x="2149012" y="952129"/>
                </a:cubicBezTo>
                <a:cubicBezTo>
                  <a:pt x="2208032" y="986071"/>
                  <a:pt x="2242175" y="1042846"/>
                  <a:pt x="2228981" y="1142932"/>
                </a:cubicBezTo>
                <a:lnTo>
                  <a:pt x="2226793" y="1142594"/>
                </a:lnTo>
                <a:cubicBezTo>
                  <a:pt x="2164589" y="1401173"/>
                  <a:pt x="2110316" y="1374255"/>
                  <a:pt x="2100124" y="1408852"/>
                </a:cubicBezTo>
                <a:cubicBezTo>
                  <a:pt x="1793628" y="1485498"/>
                  <a:pt x="1602305" y="1088782"/>
                  <a:pt x="1152745" y="1075843"/>
                </a:cubicBezTo>
                <a:cubicBezTo>
                  <a:pt x="1088198" y="1073986"/>
                  <a:pt x="1018327" y="1080040"/>
                  <a:pt x="942027" y="1096542"/>
                </a:cubicBezTo>
                <a:cubicBezTo>
                  <a:pt x="1590907" y="1102631"/>
                  <a:pt x="1697587" y="1547137"/>
                  <a:pt x="2080514" y="1545872"/>
                </a:cubicBezTo>
                <a:cubicBezTo>
                  <a:pt x="2062455" y="1699917"/>
                  <a:pt x="2223367" y="1879092"/>
                  <a:pt x="2337666" y="1968109"/>
                </a:cubicBezTo>
                <a:cubicBezTo>
                  <a:pt x="2327393" y="1981948"/>
                  <a:pt x="2316121" y="1995862"/>
                  <a:pt x="2304256" y="2010216"/>
                </a:cubicBezTo>
                <a:cubicBezTo>
                  <a:pt x="2317861" y="2002423"/>
                  <a:pt x="2333728" y="1991854"/>
                  <a:pt x="2350904" y="1978852"/>
                </a:cubicBezTo>
                <a:cubicBezTo>
                  <a:pt x="2368080" y="1991854"/>
                  <a:pt x="2383948" y="2002423"/>
                  <a:pt x="2397553" y="2010217"/>
                </a:cubicBezTo>
                <a:cubicBezTo>
                  <a:pt x="2385688" y="1995862"/>
                  <a:pt x="2374416" y="1981948"/>
                  <a:pt x="2364143" y="1968109"/>
                </a:cubicBezTo>
                <a:cubicBezTo>
                  <a:pt x="2478442" y="1879093"/>
                  <a:pt x="2639354" y="1699916"/>
                  <a:pt x="2621296" y="1545871"/>
                </a:cubicBezTo>
                <a:cubicBezTo>
                  <a:pt x="3004222" y="1547136"/>
                  <a:pt x="3110903" y="1102630"/>
                  <a:pt x="3759783" y="1096541"/>
                </a:cubicBezTo>
                <a:cubicBezTo>
                  <a:pt x="3683483" y="1080039"/>
                  <a:pt x="3613612" y="1073985"/>
                  <a:pt x="3549064" y="1075842"/>
                </a:cubicBezTo>
                <a:cubicBezTo>
                  <a:pt x="3099505" y="1088781"/>
                  <a:pt x="2908181" y="1485497"/>
                  <a:pt x="2601685" y="1408851"/>
                </a:cubicBezTo>
                <a:cubicBezTo>
                  <a:pt x="2591494" y="1374254"/>
                  <a:pt x="2537220" y="1401172"/>
                  <a:pt x="2475016" y="1142593"/>
                </a:cubicBezTo>
                <a:lnTo>
                  <a:pt x="2472828" y="1142931"/>
                </a:lnTo>
                <a:cubicBezTo>
                  <a:pt x="2453199" y="994024"/>
                  <a:pt x="2538349" y="940986"/>
                  <a:pt x="2649320" y="908475"/>
                </a:cubicBezTo>
                <a:cubicBezTo>
                  <a:pt x="2660480" y="908174"/>
                  <a:pt x="2671602" y="907850"/>
                  <a:pt x="2684288" y="908766"/>
                </a:cubicBezTo>
                <a:lnTo>
                  <a:pt x="2714771" y="922713"/>
                </a:lnTo>
                <a:cubicBezTo>
                  <a:pt x="2701063" y="916535"/>
                  <a:pt x="2685848" y="913667"/>
                  <a:pt x="2669963" y="913667"/>
                </a:cubicBezTo>
                <a:cubicBezTo>
                  <a:pt x="2598634" y="913667"/>
                  <a:pt x="2540811" y="971490"/>
                  <a:pt x="2540811" y="1042819"/>
                </a:cubicBezTo>
                <a:cubicBezTo>
                  <a:pt x="2540811" y="1113907"/>
                  <a:pt x="2598244" y="1171581"/>
                  <a:pt x="2669242" y="1171825"/>
                </a:cubicBezTo>
                <a:cubicBezTo>
                  <a:pt x="2763497" y="1355786"/>
                  <a:pt x="2762119" y="1314840"/>
                  <a:pt x="3235058" y="952804"/>
                </a:cubicBezTo>
                <a:cubicBezTo>
                  <a:pt x="3265077" y="933703"/>
                  <a:pt x="3357026" y="868398"/>
                  <a:pt x="3638738" y="905580"/>
                </a:cubicBezTo>
                <a:lnTo>
                  <a:pt x="3639043" y="908282"/>
                </a:lnTo>
                <a:cubicBezTo>
                  <a:pt x="3739271" y="924550"/>
                  <a:pt x="3827045" y="910589"/>
                  <a:pt x="3928260" y="892780"/>
                </a:cubicBezTo>
                <a:cubicBezTo>
                  <a:pt x="3928264" y="892805"/>
                  <a:pt x="3928268" y="892831"/>
                  <a:pt x="3928272" y="892856"/>
                </a:cubicBezTo>
                <a:lnTo>
                  <a:pt x="3928620" y="892717"/>
                </a:lnTo>
                <a:lnTo>
                  <a:pt x="3937562" y="891162"/>
                </a:lnTo>
                <a:lnTo>
                  <a:pt x="3937249" y="889279"/>
                </a:lnTo>
                <a:cubicBezTo>
                  <a:pt x="4042573" y="847087"/>
                  <a:pt x="4132760" y="820893"/>
                  <a:pt x="4218683" y="606354"/>
                </a:cubicBezTo>
                <a:lnTo>
                  <a:pt x="4217399" y="604314"/>
                </a:lnTo>
                <a:cubicBezTo>
                  <a:pt x="4347245" y="271900"/>
                  <a:pt x="4508298" y="174558"/>
                  <a:pt x="4701809" y="0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6" name="5 Imagen" descr="Diapositiva12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68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1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9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3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atos"/>
          <p:cNvSpPr/>
          <p:nvPr/>
        </p:nvSpPr>
        <p:spPr>
          <a:xfrm rot="16156029">
            <a:off x="4387061" y="988232"/>
            <a:ext cx="367497" cy="913665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3 Datos"/>
          <p:cNvSpPr/>
          <p:nvPr/>
        </p:nvSpPr>
        <p:spPr>
          <a:xfrm rot="16156029">
            <a:off x="4351954" y="1281745"/>
            <a:ext cx="367497" cy="7853381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3 Datos"/>
          <p:cNvSpPr/>
          <p:nvPr/>
        </p:nvSpPr>
        <p:spPr>
          <a:xfrm rot="16156029">
            <a:off x="4351717" y="1474986"/>
            <a:ext cx="367497" cy="6697338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3 Datos"/>
          <p:cNvSpPr/>
          <p:nvPr/>
        </p:nvSpPr>
        <p:spPr>
          <a:xfrm rot="16156029">
            <a:off x="4351759" y="1564888"/>
            <a:ext cx="367497" cy="56892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3 Datos"/>
          <p:cNvSpPr/>
          <p:nvPr/>
        </p:nvSpPr>
        <p:spPr>
          <a:xfrm rot="16156029">
            <a:off x="4388290" y="1610153"/>
            <a:ext cx="367497" cy="4752145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3 Datos"/>
          <p:cNvSpPr/>
          <p:nvPr/>
        </p:nvSpPr>
        <p:spPr>
          <a:xfrm rot="16156029">
            <a:off x="4388290" y="1553317"/>
            <a:ext cx="367497" cy="403213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3 Datos"/>
          <p:cNvSpPr/>
          <p:nvPr/>
        </p:nvSpPr>
        <p:spPr>
          <a:xfrm rot="16156029">
            <a:off x="4351839" y="1466795"/>
            <a:ext cx="367497" cy="338499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3 Datos"/>
          <p:cNvSpPr/>
          <p:nvPr/>
        </p:nvSpPr>
        <p:spPr>
          <a:xfrm rot="5443971" flipV="1">
            <a:off x="4391924" y="-4384580"/>
            <a:ext cx="367497" cy="913665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3 Datos"/>
          <p:cNvSpPr/>
          <p:nvPr/>
        </p:nvSpPr>
        <p:spPr>
          <a:xfrm rot="5443971" flipV="1">
            <a:off x="4356851" y="-3394816"/>
            <a:ext cx="367497" cy="7853381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3 Datos"/>
          <p:cNvSpPr/>
          <p:nvPr/>
        </p:nvSpPr>
        <p:spPr>
          <a:xfrm rot="5443971" flipV="1">
            <a:off x="4356614" y="-2432049"/>
            <a:ext cx="367497" cy="6697338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3 Datos"/>
          <p:cNvSpPr/>
          <p:nvPr/>
        </p:nvSpPr>
        <p:spPr>
          <a:xfrm rot="5443971" flipV="1">
            <a:off x="4356656" y="-1513787"/>
            <a:ext cx="367497" cy="56892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3 Datos"/>
          <p:cNvSpPr/>
          <p:nvPr/>
        </p:nvSpPr>
        <p:spPr>
          <a:xfrm rot="5443971" flipV="1">
            <a:off x="4393203" y="-621988"/>
            <a:ext cx="367497" cy="4752145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3 Datos"/>
          <p:cNvSpPr/>
          <p:nvPr/>
        </p:nvSpPr>
        <p:spPr>
          <a:xfrm rot="5443971" flipV="1">
            <a:off x="4393177" y="154890"/>
            <a:ext cx="367497" cy="403213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3 Datos"/>
          <p:cNvSpPr/>
          <p:nvPr/>
        </p:nvSpPr>
        <p:spPr>
          <a:xfrm rot="5443971" flipV="1">
            <a:off x="4356736" y="888518"/>
            <a:ext cx="367497" cy="338499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3 Datos"/>
          <p:cNvSpPr/>
          <p:nvPr/>
        </p:nvSpPr>
        <p:spPr>
          <a:xfrm rot="16156029">
            <a:off x="4392042" y="1017153"/>
            <a:ext cx="367497" cy="913665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1" name="3 Datos"/>
          <p:cNvSpPr/>
          <p:nvPr/>
        </p:nvSpPr>
        <p:spPr>
          <a:xfrm rot="16156029">
            <a:off x="4356967" y="1310666"/>
            <a:ext cx="367497" cy="7853381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2" name="3 Datos"/>
          <p:cNvSpPr/>
          <p:nvPr/>
        </p:nvSpPr>
        <p:spPr>
          <a:xfrm rot="16156029">
            <a:off x="4356730" y="1503907"/>
            <a:ext cx="367497" cy="6697338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3" name="3 Datos"/>
          <p:cNvSpPr/>
          <p:nvPr/>
        </p:nvSpPr>
        <p:spPr>
          <a:xfrm rot="16156029">
            <a:off x="4356772" y="1593809"/>
            <a:ext cx="367497" cy="56892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4" name="3 Datos"/>
          <p:cNvSpPr/>
          <p:nvPr/>
        </p:nvSpPr>
        <p:spPr>
          <a:xfrm rot="16156029">
            <a:off x="4393328" y="1639074"/>
            <a:ext cx="367497" cy="4752145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5" name="3 Datos"/>
          <p:cNvSpPr/>
          <p:nvPr/>
        </p:nvSpPr>
        <p:spPr>
          <a:xfrm rot="16156029">
            <a:off x="4393295" y="1582238"/>
            <a:ext cx="367497" cy="403213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6" name="3 Datos"/>
          <p:cNvSpPr/>
          <p:nvPr/>
        </p:nvSpPr>
        <p:spPr>
          <a:xfrm rot="16156029">
            <a:off x="4356852" y="1495715"/>
            <a:ext cx="367497" cy="338499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7" name="3 Datos"/>
          <p:cNvSpPr/>
          <p:nvPr/>
        </p:nvSpPr>
        <p:spPr>
          <a:xfrm rot="5443971" flipV="1">
            <a:off x="4396962" y="-4355660"/>
            <a:ext cx="367497" cy="913665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8" name="3 Datos"/>
          <p:cNvSpPr/>
          <p:nvPr/>
        </p:nvSpPr>
        <p:spPr>
          <a:xfrm rot="5443971" flipV="1">
            <a:off x="4361864" y="-3365891"/>
            <a:ext cx="367497" cy="7853381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9" name="3 Datos"/>
          <p:cNvSpPr/>
          <p:nvPr/>
        </p:nvSpPr>
        <p:spPr>
          <a:xfrm rot="5443971" flipV="1">
            <a:off x="4361627" y="-2403128"/>
            <a:ext cx="367497" cy="6697338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0" name="3 Datos"/>
          <p:cNvSpPr/>
          <p:nvPr/>
        </p:nvSpPr>
        <p:spPr>
          <a:xfrm rot="5443971" flipV="1">
            <a:off x="4361669" y="-1484867"/>
            <a:ext cx="367497" cy="56892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1" name="3 Datos"/>
          <p:cNvSpPr/>
          <p:nvPr/>
        </p:nvSpPr>
        <p:spPr>
          <a:xfrm rot="5443971" flipV="1">
            <a:off x="4398208" y="-593063"/>
            <a:ext cx="367497" cy="4752145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2" name="3 Datos"/>
          <p:cNvSpPr/>
          <p:nvPr/>
        </p:nvSpPr>
        <p:spPr>
          <a:xfrm rot="5443971" flipV="1">
            <a:off x="4398208" y="183811"/>
            <a:ext cx="367497" cy="403213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3" name="3 Datos"/>
          <p:cNvSpPr/>
          <p:nvPr/>
        </p:nvSpPr>
        <p:spPr>
          <a:xfrm rot="5443971" flipV="1">
            <a:off x="4361749" y="917439"/>
            <a:ext cx="367497" cy="338499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rgbClr val="4F81BD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330200"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34" name="33 Imagen" descr="Diapositiva13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34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52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6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3" dur="2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2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7" dur="2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4" dur="2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2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3" dur="2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1" dur="2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22 Grupo"/>
          <p:cNvGrpSpPr/>
          <p:nvPr/>
        </p:nvGrpSpPr>
        <p:grpSpPr>
          <a:xfrm rot="5400000">
            <a:off x="1042706" y="1199595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24" name="2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25" name="2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2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2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28" name="27 Grupo"/>
          <p:cNvGrpSpPr/>
          <p:nvPr/>
        </p:nvGrpSpPr>
        <p:grpSpPr>
          <a:xfrm rot="5400000">
            <a:off x="-429336" y="1183860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29" name="2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30" name="2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3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33" name="32 Grupo"/>
          <p:cNvGrpSpPr/>
          <p:nvPr/>
        </p:nvGrpSpPr>
        <p:grpSpPr>
          <a:xfrm rot="5400000">
            <a:off x="2842874" y="1202186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34" name="3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35" name="3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3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38" name="37 Grupo"/>
          <p:cNvGrpSpPr/>
          <p:nvPr/>
        </p:nvGrpSpPr>
        <p:grpSpPr>
          <a:xfrm rot="5400000">
            <a:off x="4355046" y="1221955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39" name="3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40" name="3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4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4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43" name="42 Grupo"/>
          <p:cNvGrpSpPr/>
          <p:nvPr/>
        </p:nvGrpSpPr>
        <p:grpSpPr>
          <a:xfrm rot="5400000">
            <a:off x="6011244" y="1228598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44" name="4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45" name="4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4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4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48" name="47 Grupo"/>
          <p:cNvGrpSpPr/>
          <p:nvPr/>
        </p:nvGrpSpPr>
        <p:grpSpPr>
          <a:xfrm rot="5400000">
            <a:off x="7500848" y="1168580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49" name="4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50" name="4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5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5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53" name="52 Grupo"/>
          <p:cNvGrpSpPr/>
          <p:nvPr/>
        </p:nvGrpSpPr>
        <p:grpSpPr>
          <a:xfrm rot="16200000" flipV="1">
            <a:off x="1048244" y="3540207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54" name="5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55" name="5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5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5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58" name="57 Grupo"/>
          <p:cNvGrpSpPr/>
          <p:nvPr/>
        </p:nvGrpSpPr>
        <p:grpSpPr>
          <a:xfrm rot="16200000" flipV="1">
            <a:off x="-423798" y="3524464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59" name="5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60" name="5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6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6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63" name="62 Grupo"/>
          <p:cNvGrpSpPr/>
          <p:nvPr/>
        </p:nvGrpSpPr>
        <p:grpSpPr>
          <a:xfrm rot="16200000" flipV="1">
            <a:off x="2848417" y="3542775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64" name="6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65" name="6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6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6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68" name="67 Grupo"/>
          <p:cNvGrpSpPr/>
          <p:nvPr/>
        </p:nvGrpSpPr>
        <p:grpSpPr>
          <a:xfrm rot="16200000" flipV="1">
            <a:off x="4360582" y="3562571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69" name="6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70" name="6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7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7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73" name="72 Grupo"/>
          <p:cNvGrpSpPr/>
          <p:nvPr/>
        </p:nvGrpSpPr>
        <p:grpSpPr>
          <a:xfrm rot="16200000" flipV="1">
            <a:off x="6016787" y="3609258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74" name="7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75" name="7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7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7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78" name="77 Grupo"/>
          <p:cNvGrpSpPr/>
          <p:nvPr/>
        </p:nvGrpSpPr>
        <p:grpSpPr>
          <a:xfrm rot="16200000" flipV="1">
            <a:off x="7506386" y="3568858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79" name="7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80" name="7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8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1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83" name="82 Grupo"/>
          <p:cNvGrpSpPr/>
          <p:nvPr/>
        </p:nvGrpSpPr>
        <p:grpSpPr>
          <a:xfrm rot="5400000">
            <a:off x="1048244" y="1199595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84" name="8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85" name="8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8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88" name="87 Grupo"/>
          <p:cNvGrpSpPr/>
          <p:nvPr/>
        </p:nvGrpSpPr>
        <p:grpSpPr>
          <a:xfrm rot="5400000">
            <a:off x="-423798" y="1183860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89" name="8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90" name="8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9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9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93" name="92 Grupo"/>
          <p:cNvGrpSpPr/>
          <p:nvPr/>
        </p:nvGrpSpPr>
        <p:grpSpPr>
          <a:xfrm rot="5400000">
            <a:off x="2848417" y="1202186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94" name="9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95" name="9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9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9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98" name="97 Grupo"/>
          <p:cNvGrpSpPr/>
          <p:nvPr/>
        </p:nvGrpSpPr>
        <p:grpSpPr>
          <a:xfrm rot="5400000">
            <a:off x="4360582" y="1221955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99" name="9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100" name="9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10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0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103" name="102 Grupo"/>
          <p:cNvGrpSpPr/>
          <p:nvPr/>
        </p:nvGrpSpPr>
        <p:grpSpPr>
          <a:xfrm rot="5400000">
            <a:off x="6016787" y="1228598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104" name="10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105" name="10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10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0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108" name="107 Grupo"/>
          <p:cNvGrpSpPr/>
          <p:nvPr/>
        </p:nvGrpSpPr>
        <p:grpSpPr>
          <a:xfrm rot="5400000">
            <a:off x="7506386" y="1168580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109" name="10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110" name="10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11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1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113" name="112 Grupo"/>
          <p:cNvGrpSpPr/>
          <p:nvPr/>
        </p:nvGrpSpPr>
        <p:grpSpPr>
          <a:xfrm rot="16200000" flipV="1">
            <a:off x="1053782" y="3540207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114" name="11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115" name="11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11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1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118" name="117 Grupo"/>
          <p:cNvGrpSpPr/>
          <p:nvPr/>
        </p:nvGrpSpPr>
        <p:grpSpPr>
          <a:xfrm rot="16200000" flipV="1">
            <a:off x="-418260" y="3524464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119" name="11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120" name="11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12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2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123" name="122 Grupo"/>
          <p:cNvGrpSpPr/>
          <p:nvPr/>
        </p:nvGrpSpPr>
        <p:grpSpPr>
          <a:xfrm rot="16200000" flipV="1">
            <a:off x="2853960" y="3542775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124" name="12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125" name="12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12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2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128" name="127 Grupo"/>
          <p:cNvGrpSpPr/>
          <p:nvPr/>
        </p:nvGrpSpPr>
        <p:grpSpPr>
          <a:xfrm rot="16200000" flipV="1">
            <a:off x="4366125" y="3562571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129" name="12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130" name="12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13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3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133" name="132 Grupo"/>
          <p:cNvGrpSpPr/>
          <p:nvPr/>
        </p:nvGrpSpPr>
        <p:grpSpPr>
          <a:xfrm rot="16200000" flipV="1">
            <a:off x="6022323" y="3609258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134" name="133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135" name="134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136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37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138" name="137 Grupo"/>
          <p:cNvGrpSpPr/>
          <p:nvPr/>
        </p:nvGrpSpPr>
        <p:grpSpPr>
          <a:xfrm rot="16200000" flipV="1">
            <a:off x="7511924" y="3568858"/>
            <a:ext cx="2109823" cy="1047219"/>
            <a:chOff x="1957508" y="2515100"/>
            <a:chExt cx="2531788" cy="1047219"/>
          </a:xfr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  <a:tileRect r="-100000" b="-100000"/>
          </a:gradFill>
        </p:grpSpPr>
        <p:sp>
          <p:nvSpPr>
            <p:cNvPr id="139" name="138 Forma libre"/>
            <p:cNvSpPr/>
            <p:nvPr/>
          </p:nvSpPr>
          <p:spPr>
            <a:xfrm rot="16200000" flipH="1">
              <a:off x="2699792" y="1772816"/>
              <a:ext cx="1047219" cy="2531788"/>
            </a:xfrm>
            <a:custGeom>
              <a:avLst/>
              <a:gdLst/>
              <a:ahLst/>
              <a:cxnLst/>
              <a:rect l="l" t="t" r="r" b="b"/>
              <a:pathLst>
                <a:path w="1047219" h="2531788">
                  <a:moveTo>
                    <a:pt x="375835" y="2528674"/>
                  </a:moveTo>
                  <a:cubicBezTo>
                    <a:pt x="375717" y="2528810"/>
                    <a:pt x="375599" y="2528929"/>
                    <a:pt x="375488" y="2529037"/>
                  </a:cubicBezTo>
                  <a:lnTo>
                    <a:pt x="374198" y="2531105"/>
                  </a:lnTo>
                  <a:cubicBezTo>
                    <a:pt x="374133" y="2531597"/>
                    <a:pt x="374361" y="2531856"/>
                    <a:pt x="374667" y="2531774"/>
                  </a:cubicBezTo>
                  <a:cubicBezTo>
                    <a:pt x="375130" y="2531650"/>
                    <a:pt x="375773" y="2530742"/>
                    <a:pt x="375835" y="2528674"/>
                  </a:cubicBezTo>
                  <a:close/>
                  <a:moveTo>
                    <a:pt x="674046" y="2528674"/>
                  </a:moveTo>
                  <a:cubicBezTo>
                    <a:pt x="675520" y="2531856"/>
                    <a:pt x="675749" y="2531597"/>
                    <a:pt x="675684" y="2531106"/>
                  </a:cubicBezTo>
                  <a:lnTo>
                    <a:pt x="674393" y="2529038"/>
                  </a:lnTo>
                  <a:cubicBezTo>
                    <a:pt x="674282" y="2528929"/>
                    <a:pt x="674164" y="2528811"/>
                    <a:pt x="674046" y="2528674"/>
                  </a:cubicBezTo>
                  <a:close/>
                  <a:moveTo>
                    <a:pt x="827077" y="2379028"/>
                  </a:moveTo>
                  <a:cubicBezTo>
                    <a:pt x="827198" y="2379161"/>
                    <a:pt x="827304" y="2379293"/>
                    <a:pt x="827400" y="2379418"/>
                  </a:cubicBezTo>
                  <a:lnTo>
                    <a:pt x="829242" y="2380867"/>
                  </a:lnTo>
                  <a:cubicBezTo>
                    <a:pt x="829680" y="2380940"/>
                    <a:pt x="829911" y="2380684"/>
                    <a:pt x="829838" y="2380340"/>
                  </a:cubicBezTo>
                  <a:cubicBezTo>
                    <a:pt x="829727" y="2379819"/>
                    <a:pt x="828918" y="2379098"/>
                    <a:pt x="827077" y="2379028"/>
                  </a:cubicBezTo>
                  <a:close/>
                  <a:moveTo>
                    <a:pt x="501344" y="2322426"/>
                  </a:moveTo>
                  <a:lnTo>
                    <a:pt x="499722" y="2323377"/>
                  </a:lnTo>
                  <a:cubicBezTo>
                    <a:pt x="495887" y="2326083"/>
                    <a:pt x="484786" y="2335513"/>
                    <a:pt x="473429" y="2345517"/>
                  </a:cubicBezTo>
                  <a:cubicBezTo>
                    <a:pt x="462072" y="2355522"/>
                    <a:pt x="442097" y="2370528"/>
                    <a:pt x="431580" y="2383402"/>
                  </a:cubicBezTo>
                  <a:cubicBezTo>
                    <a:pt x="421062" y="2396277"/>
                    <a:pt x="414708" y="2410094"/>
                    <a:pt x="410326" y="2422763"/>
                  </a:cubicBezTo>
                  <a:cubicBezTo>
                    <a:pt x="405944" y="2435432"/>
                    <a:pt x="402950" y="2455113"/>
                    <a:pt x="405287" y="2459418"/>
                  </a:cubicBezTo>
                  <a:cubicBezTo>
                    <a:pt x="405579" y="2459956"/>
                    <a:pt x="405959" y="2460224"/>
                    <a:pt x="406417" y="2460278"/>
                  </a:cubicBezTo>
                  <a:cubicBezTo>
                    <a:pt x="409627" y="2460652"/>
                    <a:pt x="416680" y="2450495"/>
                    <a:pt x="424349" y="2448594"/>
                  </a:cubicBezTo>
                  <a:cubicBezTo>
                    <a:pt x="433113" y="2446421"/>
                    <a:pt x="449546" y="2446175"/>
                    <a:pt x="457872" y="2446380"/>
                  </a:cubicBezTo>
                  <a:cubicBezTo>
                    <a:pt x="466198" y="2446585"/>
                    <a:pt x="467915" y="2448717"/>
                    <a:pt x="474305" y="2449824"/>
                  </a:cubicBezTo>
                  <a:cubicBezTo>
                    <a:pt x="480696" y="2450931"/>
                    <a:pt x="489095" y="2453391"/>
                    <a:pt x="496216" y="2453022"/>
                  </a:cubicBezTo>
                  <a:cubicBezTo>
                    <a:pt x="503337" y="2452653"/>
                    <a:pt x="516264" y="2448676"/>
                    <a:pt x="517031" y="2447610"/>
                  </a:cubicBezTo>
                  <a:cubicBezTo>
                    <a:pt x="517798" y="2446544"/>
                    <a:pt x="505966" y="2447446"/>
                    <a:pt x="500817" y="2446626"/>
                  </a:cubicBezTo>
                  <a:cubicBezTo>
                    <a:pt x="495668" y="2445806"/>
                    <a:pt x="490008" y="2444534"/>
                    <a:pt x="485261" y="2442444"/>
                  </a:cubicBezTo>
                  <a:cubicBezTo>
                    <a:pt x="480513" y="2440352"/>
                    <a:pt x="477519" y="2436621"/>
                    <a:pt x="472333" y="2434079"/>
                  </a:cubicBezTo>
                  <a:cubicBezTo>
                    <a:pt x="467148" y="2431537"/>
                    <a:pt x="461013" y="2427232"/>
                    <a:pt x="454148" y="2427191"/>
                  </a:cubicBezTo>
                  <a:cubicBezTo>
                    <a:pt x="447282" y="2427150"/>
                    <a:pt x="435779" y="2432767"/>
                    <a:pt x="431141" y="2433833"/>
                  </a:cubicBezTo>
                  <a:cubicBezTo>
                    <a:pt x="426768" y="2434182"/>
                    <a:pt x="426723" y="2433854"/>
                    <a:pt x="426321" y="2433587"/>
                  </a:cubicBezTo>
                  <a:lnTo>
                    <a:pt x="425568" y="2433526"/>
                  </a:lnTo>
                  <a:cubicBezTo>
                    <a:pt x="425517" y="2433393"/>
                    <a:pt x="425718" y="2432788"/>
                    <a:pt x="426321" y="2430635"/>
                  </a:cubicBezTo>
                  <a:cubicBezTo>
                    <a:pt x="427526" y="2426330"/>
                    <a:pt x="429681" y="2415137"/>
                    <a:pt x="433552" y="2407757"/>
                  </a:cubicBezTo>
                  <a:cubicBezTo>
                    <a:pt x="437422" y="2400377"/>
                    <a:pt x="442206" y="2395210"/>
                    <a:pt x="449546" y="2386354"/>
                  </a:cubicBezTo>
                  <a:cubicBezTo>
                    <a:pt x="456886" y="2377498"/>
                    <a:pt x="469777" y="2364132"/>
                    <a:pt x="477592" y="2354620"/>
                  </a:cubicBezTo>
                  <a:cubicBezTo>
                    <a:pt x="485407" y="2345107"/>
                    <a:pt x="492747" y="2334488"/>
                    <a:pt x="496435" y="2329281"/>
                  </a:cubicBezTo>
                  <a:close/>
                  <a:moveTo>
                    <a:pt x="548537" y="2322426"/>
                  </a:moveTo>
                  <a:cubicBezTo>
                    <a:pt x="548057" y="2322485"/>
                    <a:pt x="550680" y="2325376"/>
                    <a:pt x="553446" y="2329281"/>
                  </a:cubicBezTo>
                  <a:cubicBezTo>
                    <a:pt x="557134" y="2334488"/>
                    <a:pt x="564474" y="2345108"/>
                    <a:pt x="572289" y="2354620"/>
                  </a:cubicBezTo>
                  <a:cubicBezTo>
                    <a:pt x="580104" y="2364132"/>
                    <a:pt x="592995" y="2377498"/>
                    <a:pt x="600335" y="2386354"/>
                  </a:cubicBezTo>
                  <a:cubicBezTo>
                    <a:pt x="607675" y="2395211"/>
                    <a:pt x="612459" y="2400377"/>
                    <a:pt x="616330" y="2407757"/>
                  </a:cubicBezTo>
                  <a:cubicBezTo>
                    <a:pt x="620201" y="2415137"/>
                    <a:pt x="622355" y="2426330"/>
                    <a:pt x="623560" y="2430635"/>
                  </a:cubicBezTo>
                  <a:lnTo>
                    <a:pt x="623560" y="2433587"/>
                  </a:lnTo>
                  <a:cubicBezTo>
                    <a:pt x="622757" y="2434120"/>
                    <a:pt x="623378" y="2434900"/>
                    <a:pt x="618740" y="2433833"/>
                  </a:cubicBezTo>
                  <a:cubicBezTo>
                    <a:pt x="614102" y="2432768"/>
                    <a:pt x="602599" y="2427150"/>
                    <a:pt x="595734" y="2427191"/>
                  </a:cubicBezTo>
                  <a:cubicBezTo>
                    <a:pt x="588868" y="2427232"/>
                    <a:pt x="582733" y="2431537"/>
                    <a:pt x="577548" y="2434079"/>
                  </a:cubicBezTo>
                  <a:cubicBezTo>
                    <a:pt x="572362" y="2436622"/>
                    <a:pt x="569368" y="2440353"/>
                    <a:pt x="564620" y="2442444"/>
                  </a:cubicBezTo>
                  <a:cubicBezTo>
                    <a:pt x="559873" y="2444535"/>
                    <a:pt x="554213" y="2445806"/>
                    <a:pt x="549064" y="2446626"/>
                  </a:cubicBezTo>
                  <a:cubicBezTo>
                    <a:pt x="543915" y="2447446"/>
                    <a:pt x="532083" y="2446544"/>
                    <a:pt x="532850" y="2447610"/>
                  </a:cubicBezTo>
                  <a:cubicBezTo>
                    <a:pt x="533617" y="2448676"/>
                    <a:pt x="546544" y="2452653"/>
                    <a:pt x="553665" y="2453022"/>
                  </a:cubicBezTo>
                  <a:cubicBezTo>
                    <a:pt x="560786" y="2453391"/>
                    <a:pt x="569185" y="2450931"/>
                    <a:pt x="575576" y="2449824"/>
                  </a:cubicBezTo>
                  <a:cubicBezTo>
                    <a:pt x="581966" y="2448717"/>
                    <a:pt x="583683" y="2446585"/>
                    <a:pt x="592009" y="2446380"/>
                  </a:cubicBezTo>
                  <a:cubicBezTo>
                    <a:pt x="600335" y="2446175"/>
                    <a:pt x="616768" y="2446421"/>
                    <a:pt x="625532" y="2448594"/>
                  </a:cubicBezTo>
                  <a:cubicBezTo>
                    <a:pt x="633201" y="2450495"/>
                    <a:pt x="640254" y="2460653"/>
                    <a:pt x="643464" y="2460278"/>
                  </a:cubicBezTo>
                  <a:lnTo>
                    <a:pt x="644594" y="2459418"/>
                  </a:lnTo>
                  <a:cubicBezTo>
                    <a:pt x="646931" y="2455113"/>
                    <a:pt x="643937" y="2435432"/>
                    <a:pt x="639555" y="2422763"/>
                  </a:cubicBezTo>
                  <a:cubicBezTo>
                    <a:pt x="635173" y="2410094"/>
                    <a:pt x="628819" y="2396277"/>
                    <a:pt x="618302" y="2383402"/>
                  </a:cubicBezTo>
                  <a:cubicBezTo>
                    <a:pt x="607784" y="2370528"/>
                    <a:pt x="587809" y="2355522"/>
                    <a:pt x="576452" y="2345517"/>
                  </a:cubicBezTo>
                  <a:cubicBezTo>
                    <a:pt x="565095" y="2335513"/>
                    <a:pt x="553994" y="2326083"/>
                    <a:pt x="550159" y="2323377"/>
                  </a:cubicBezTo>
                  <a:close/>
                  <a:moveTo>
                    <a:pt x="292345" y="2222046"/>
                  </a:moveTo>
                  <a:cubicBezTo>
                    <a:pt x="291396" y="2222907"/>
                    <a:pt x="287854" y="2237421"/>
                    <a:pt x="287525" y="2245416"/>
                  </a:cubicBezTo>
                  <a:cubicBezTo>
                    <a:pt x="287196" y="2253412"/>
                    <a:pt x="289387" y="2262842"/>
                    <a:pt x="290373" y="2270017"/>
                  </a:cubicBezTo>
                  <a:cubicBezTo>
                    <a:pt x="291359" y="2277192"/>
                    <a:pt x="293258" y="2279119"/>
                    <a:pt x="293441" y="2288467"/>
                  </a:cubicBezTo>
                  <a:cubicBezTo>
                    <a:pt x="293623" y="2297816"/>
                    <a:pt x="293404" y="2316266"/>
                    <a:pt x="291469" y="2326106"/>
                  </a:cubicBezTo>
                  <a:cubicBezTo>
                    <a:pt x="289775" y="2334717"/>
                    <a:pt x="280729" y="2342636"/>
                    <a:pt x="281062" y="2346239"/>
                  </a:cubicBezTo>
                  <a:cubicBezTo>
                    <a:pt x="281110" y="2346754"/>
                    <a:pt x="281349" y="2347181"/>
                    <a:pt x="281828" y="2347509"/>
                  </a:cubicBezTo>
                  <a:cubicBezTo>
                    <a:pt x="285663" y="2350133"/>
                    <a:pt x="303191" y="2346771"/>
                    <a:pt x="314475" y="2341851"/>
                  </a:cubicBezTo>
                  <a:cubicBezTo>
                    <a:pt x="325759" y="2336930"/>
                    <a:pt x="338066" y="2329796"/>
                    <a:pt x="349532" y="2317988"/>
                  </a:cubicBezTo>
                  <a:cubicBezTo>
                    <a:pt x="360999" y="2306180"/>
                    <a:pt x="374364" y="2283752"/>
                    <a:pt x="383275" y="2271001"/>
                  </a:cubicBezTo>
                  <a:cubicBezTo>
                    <a:pt x="392185" y="2258250"/>
                    <a:pt x="400584" y="2245786"/>
                    <a:pt x="402994" y="2241480"/>
                  </a:cubicBezTo>
                  <a:lnTo>
                    <a:pt x="403842" y="2239659"/>
                  </a:lnTo>
                  <a:cubicBezTo>
                    <a:pt x="403788" y="2239120"/>
                    <a:pt x="401214" y="2242065"/>
                    <a:pt x="397736" y="2245170"/>
                  </a:cubicBezTo>
                  <a:cubicBezTo>
                    <a:pt x="393098" y="2249312"/>
                    <a:pt x="383640" y="2257553"/>
                    <a:pt x="375168" y="2266327"/>
                  </a:cubicBezTo>
                  <a:cubicBezTo>
                    <a:pt x="366696" y="2275101"/>
                    <a:pt x="354791" y="2289574"/>
                    <a:pt x="346903" y="2297816"/>
                  </a:cubicBezTo>
                  <a:cubicBezTo>
                    <a:pt x="339015" y="2306057"/>
                    <a:pt x="334414" y="2311428"/>
                    <a:pt x="327841" y="2315774"/>
                  </a:cubicBezTo>
                  <a:cubicBezTo>
                    <a:pt x="321267" y="2320120"/>
                    <a:pt x="311298" y="2322539"/>
                    <a:pt x="307464" y="2323892"/>
                  </a:cubicBezTo>
                  <a:cubicBezTo>
                    <a:pt x="304360" y="2322990"/>
                    <a:pt x="303666" y="2323687"/>
                    <a:pt x="304615" y="2318480"/>
                  </a:cubicBezTo>
                  <a:cubicBezTo>
                    <a:pt x="305565" y="2313273"/>
                    <a:pt x="310568" y="2300358"/>
                    <a:pt x="310531" y="2292649"/>
                  </a:cubicBezTo>
                  <a:cubicBezTo>
                    <a:pt x="310495" y="2284941"/>
                    <a:pt x="306660" y="2278053"/>
                    <a:pt x="304396" y="2272231"/>
                  </a:cubicBezTo>
                  <a:cubicBezTo>
                    <a:pt x="302132" y="2266409"/>
                    <a:pt x="298809" y="2263047"/>
                    <a:pt x="296947" y="2257717"/>
                  </a:cubicBezTo>
                  <a:cubicBezTo>
                    <a:pt x="295084" y="2252387"/>
                    <a:pt x="293952" y="2246032"/>
                    <a:pt x="293222" y="2240250"/>
                  </a:cubicBezTo>
                  <a:cubicBezTo>
                    <a:pt x="292491" y="2234469"/>
                    <a:pt x="293295" y="2221185"/>
                    <a:pt x="292345" y="2222046"/>
                  </a:cubicBezTo>
                  <a:close/>
                  <a:moveTo>
                    <a:pt x="754876" y="2220498"/>
                  </a:moveTo>
                  <a:cubicBezTo>
                    <a:pt x="753927" y="2219637"/>
                    <a:pt x="754730" y="2232922"/>
                    <a:pt x="754000" y="2238703"/>
                  </a:cubicBezTo>
                  <a:cubicBezTo>
                    <a:pt x="753269" y="2244484"/>
                    <a:pt x="752137" y="2250839"/>
                    <a:pt x="750275" y="2256169"/>
                  </a:cubicBezTo>
                  <a:cubicBezTo>
                    <a:pt x="748412" y="2261499"/>
                    <a:pt x="745089" y="2264861"/>
                    <a:pt x="742825" y="2270683"/>
                  </a:cubicBezTo>
                  <a:cubicBezTo>
                    <a:pt x="740561" y="2276505"/>
                    <a:pt x="736727" y="2283394"/>
                    <a:pt x="736690" y="2291102"/>
                  </a:cubicBezTo>
                  <a:cubicBezTo>
                    <a:pt x="736654" y="2298810"/>
                    <a:pt x="741657" y="2311725"/>
                    <a:pt x="742606" y="2316932"/>
                  </a:cubicBezTo>
                  <a:cubicBezTo>
                    <a:pt x="742916" y="2321842"/>
                    <a:pt x="742624" y="2321893"/>
                    <a:pt x="742387" y="2322344"/>
                  </a:cubicBezTo>
                  <a:lnTo>
                    <a:pt x="742332" y="2323190"/>
                  </a:lnTo>
                  <a:cubicBezTo>
                    <a:pt x="742213" y="2323247"/>
                    <a:pt x="741675" y="2323021"/>
                    <a:pt x="739758" y="2322344"/>
                  </a:cubicBezTo>
                  <a:cubicBezTo>
                    <a:pt x="735923" y="2320991"/>
                    <a:pt x="725954" y="2318572"/>
                    <a:pt x="719381" y="2314226"/>
                  </a:cubicBezTo>
                  <a:cubicBezTo>
                    <a:pt x="712807" y="2309880"/>
                    <a:pt x="708206" y="2304509"/>
                    <a:pt x="700318" y="2296268"/>
                  </a:cubicBezTo>
                  <a:cubicBezTo>
                    <a:pt x="692431" y="2288027"/>
                    <a:pt x="680526" y="2273553"/>
                    <a:pt x="672054" y="2264779"/>
                  </a:cubicBezTo>
                  <a:lnTo>
                    <a:pt x="649486" y="2243623"/>
                  </a:lnTo>
                  <a:lnTo>
                    <a:pt x="643380" y="2238111"/>
                  </a:lnTo>
                  <a:lnTo>
                    <a:pt x="644227" y="2239933"/>
                  </a:lnTo>
                  <a:cubicBezTo>
                    <a:pt x="646637" y="2244238"/>
                    <a:pt x="655036" y="2256702"/>
                    <a:pt x="663947" y="2269453"/>
                  </a:cubicBezTo>
                  <a:cubicBezTo>
                    <a:pt x="672857" y="2282205"/>
                    <a:pt x="686223" y="2304632"/>
                    <a:pt x="697689" y="2316440"/>
                  </a:cubicBezTo>
                  <a:cubicBezTo>
                    <a:pt x="709156" y="2328249"/>
                    <a:pt x="721462" y="2335383"/>
                    <a:pt x="732746" y="2340303"/>
                  </a:cubicBezTo>
                  <a:cubicBezTo>
                    <a:pt x="744030" y="2345223"/>
                    <a:pt x="761559" y="2348585"/>
                    <a:pt x="765393" y="2345961"/>
                  </a:cubicBezTo>
                  <a:cubicBezTo>
                    <a:pt x="765872" y="2345633"/>
                    <a:pt x="766112" y="2345206"/>
                    <a:pt x="766159" y="2344692"/>
                  </a:cubicBezTo>
                  <a:cubicBezTo>
                    <a:pt x="766493" y="2341088"/>
                    <a:pt x="757446" y="2333169"/>
                    <a:pt x="755752" y="2324558"/>
                  </a:cubicBezTo>
                  <a:cubicBezTo>
                    <a:pt x="753817" y="2314718"/>
                    <a:pt x="753598" y="2296268"/>
                    <a:pt x="753781" y="2286920"/>
                  </a:cubicBezTo>
                  <a:cubicBezTo>
                    <a:pt x="753963" y="2277572"/>
                    <a:pt x="755862" y="2275644"/>
                    <a:pt x="756848" y="2268469"/>
                  </a:cubicBezTo>
                  <a:cubicBezTo>
                    <a:pt x="757834" y="2261294"/>
                    <a:pt x="760025" y="2251864"/>
                    <a:pt x="759696" y="2243869"/>
                  </a:cubicBezTo>
                  <a:cubicBezTo>
                    <a:pt x="759368" y="2235873"/>
                    <a:pt x="755825" y="2221359"/>
                    <a:pt x="754876" y="2220498"/>
                  </a:cubicBezTo>
                  <a:close/>
                  <a:moveTo>
                    <a:pt x="286960" y="2077908"/>
                  </a:moveTo>
                  <a:lnTo>
                    <a:pt x="281828" y="2078822"/>
                  </a:lnTo>
                  <a:lnTo>
                    <a:pt x="281062" y="2080092"/>
                  </a:lnTo>
                  <a:cubicBezTo>
                    <a:pt x="280728" y="2083695"/>
                    <a:pt x="289775" y="2091615"/>
                    <a:pt x="291469" y="2100225"/>
                  </a:cubicBezTo>
                  <a:cubicBezTo>
                    <a:pt x="293404" y="2110065"/>
                    <a:pt x="293623" y="2128515"/>
                    <a:pt x="293441" y="2137864"/>
                  </a:cubicBezTo>
                  <a:cubicBezTo>
                    <a:pt x="293258" y="2147212"/>
                    <a:pt x="291359" y="2149139"/>
                    <a:pt x="290373" y="2156314"/>
                  </a:cubicBezTo>
                  <a:cubicBezTo>
                    <a:pt x="289387" y="2163489"/>
                    <a:pt x="287196" y="2172919"/>
                    <a:pt x="287525" y="2180915"/>
                  </a:cubicBezTo>
                  <a:cubicBezTo>
                    <a:pt x="287854" y="2188910"/>
                    <a:pt x="291396" y="2203424"/>
                    <a:pt x="292345" y="2204285"/>
                  </a:cubicBezTo>
                  <a:cubicBezTo>
                    <a:pt x="293295" y="2205146"/>
                    <a:pt x="292491" y="2191862"/>
                    <a:pt x="293222" y="2186081"/>
                  </a:cubicBezTo>
                  <a:cubicBezTo>
                    <a:pt x="293952" y="2180300"/>
                    <a:pt x="295084" y="2173944"/>
                    <a:pt x="296946" y="2168614"/>
                  </a:cubicBezTo>
                  <a:cubicBezTo>
                    <a:pt x="298809" y="2163284"/>
                    <a:pt x="302132" y="2159922"/>
                    <a:pt x="304396" y="2154100"/>
                  </a:cubicBezTo>
                  <a:cubicBezTo>
                    <a:pt x="306660" y="2148278"/>
                    <a:pt x="310495" y="2141390"/>
                    <a:pt x="310531" y="2133682"/>
                  </a:cubicBezTo>
                  <a:cubicBezTo>
                    <a:pt x="310568" y="2125973"/>
                    <a:pt x="305565" y="2113058"/>
                    <a:pt x="304615" y="2107851"/>
                  </a:cubicBezTo>
                  <a:cubicBezTo>
                    <a:pt x="304305" y="2102941"/>
                    <a:pt x="304597" y="2102890"/>
                    <a:pt x="304834" y="2102439"/>
                  </a:cubicBezTo>
                  <a:lnTo>
                    <a:pt x="304889" y="2101593"/>
                  </a:lnTo>
                  <a:cubicBezTo>
                    <a:pt x="305008" y="2101537"/>
                    <a:pt x="305546" y="2101762"/>
                    <a:pt x="307464" y="2102439"/>
                  </a:cubicBezTo>
                  <a:cubicBezTo>
                    <a:pt x="311298" y="2103792"/>
                    <a:pt x="321267" y="2106211"/>
                    <a:pt x="327840" y="2110557"/>
                  </a:cubicBezTo>
                  <a:cubicBezTo>
                    <a:pt x="334414" y="2114903"/>
                    <a:pt x="339015" y="2120274"/>
                    <a:pt x="346903" y="2128515"/>
                  </a:cubicBezTo>
                  <a:cubicBezTo>
                    <a:pt x="354791" y="2136757"/>
                    <a:pt x="366695" y="2151230"/>
                    <a:pt x="375168" y="2160004"/>
                  </a:cubicBezTo>
                  <a:lnTo>
                    <a:pt x="397736" y="2181161"/>
                  </a:lnTo>
                  <a:lnTo>
                    <a:pt x="403841" y="2186673"/>
                  </a:lnTo>
                  <a:lnTo>
                    <a:pt x="402994" y="2184851"/>
                  </a:lnTo>
                  <a:cubicBezTo>
                    <a:pt x="400584" y="2180546"/>
                    <a:pt x="392185" y="2168081"/>
                    <a:pt x="383275" y="2155330"/>
                  </a:cubicBezTo>
                  <a:cubicBezTo>
                    <a:pt x="374364" y="2142579"/>
                    <a:pt x="360999" y="2120151"/>
                    <a:pt x="349532" y="2108343"/>
                  </a:cubicBezTo>
                  <a:cubicBezTo>
                    <a:pt x="338065" y="2096535"/>
                    <a:pt x="325759" y="2089401"/>
                    <a:pt x="314475" y="2084481"/>
                  </a:cubicBezTo>
                  <a:close/>
                  <a:moveTo>
                    <a:pt x="760261" y="2076360"/>
                  </a:moveTo>
                  <a:cubicBezTo>
                    <a:pt x="753185" y="2076429"/>
                    <a:pt x="741209" y="2079243"/>
                    <a:pt x="732746" y="2082933"/>
                  </a:cubicBezTo>
                  <a:cubicBezTo>
                    <a:pt x="721462" y="2087853"/>
                    <a:pt x="709156" y="2094987"/>
                    <a:pt x="697689" y="2106795"/>
                  </a:cubicBezTo>
                  <a:cubicBezTo>
                    <a:pt x="686222" y="2118604"/>
                    <a:pt x="672857" y="2141031"/>
                    <a:pt x="663947" y="2153782"/>
                  </a:cubicBezTo>
                  <a:cubicBezTo>
                    <a:pt x="655036" y="2166534"/>
                    <a:pt x="646637" y="2178998"/>
                    <a:pt x="644227" y="2183303"/>
                  </a:cubicBezTo>
                  <a:lnTo>
                    <a:pt x="643380" y="2185125"/>
                  </a:lnTo>
                  <a:cubicBezTo>
                    <a:pt x="643433" y="2185663"/>
                    <a:pt x="646007" y="2182719"/>
                    <a:pt x="649486" y="2179613"/>
                  </a:cubicBezTo>
                  <a:cubicBezTo>
                    <a:pt x="654123" y="2175472"/>
                    <a:pt x="663581" y="2167231"/>
                    <a:pt x="672054" y="2158456"/>
                  </a:cubicBezTo>
                  <a:cubicBezTo>
                    <a:pt x="680526" y="2149682"/>
                    <a:pt x="692430" y="2135209"/>
                    <a:pt x="700318" y="2126968"/>
                  </a:cubicBezTo>
                  <a:cubicBezTo>
                    <a:pt x="708206" y="2118727"/>
                    <a:pt x="712807" y="2113355"/>
                    <a:pt x="719381" y="2109009"/>
                  </a:cubicBezTo>
                  <a:cubicBezTo>
                    <a:pt x="725954" y="2104663"/>
                    <a:pt x="735923" y="2102244"/>
                    <a:pt x="739758" y="2100891"/>
                  </a:cubicBezTo>
                  <a:cubicBezTo>
                    <a:pt x="742862" y="2101793"/>
                    <a:pt x="743555" y="2101096"/>
                    <a:pt x="742606" y="2106303"/>
                  </a:cubicBezTo>
                  <a:cubicBezTo>
                    <a:pt x="741657" y="2111510"/>
                    <a:pt x="736654" y="2124426"/>
                    <a:pt x="736690" y="2132134"/>
                  </a:cubicBezTo>
                  <a:cubicBezTo>
                    <a:pt x="736726" y="2139842"/>
                    <a:pt x="740561" y="2146730"/>
                    <a:pt x="742825" y="2152552"/>
                  </a:cubicBezTo>
                  <a:cubicBezTo>
                    <a:pt x="745089" y="2158374"/>
                    <a:pt x="748412" y="2161736"/>
                    <a:pt x="750275" y="2167067"/>
                  </a:cubicBezTo>
                  <a:cubicBezTo>
                    <a:pt x="752137" y="2172397"/>
                    <a:pt x="753269" y="2178752"/>
                    <a:pt x="754000" y="2184533"/>
                  </a:cubicBezTo>
                  <a:cubicBezTo>
                    <a:pt x="754730" y="2190314"/>
                    <a:pt x="753926" y="2203598"/>
                    <a:pt x="754876" y="2202737"/>
                  </a:cubicBezTo>
                  <a:cubicBezTo>
                    <a:pt x="755825" y="2201876"/>
                    <a:pt x="759368" y="2187362"/>
                    <a:pt x="759696" y="2179367"/>
                  </a:cubicBezTo>
                  <a:cubicBezTo>
                    <a:pt x="760025" y="2171372"/>
                    <a:pt x="757834" y="2161941"/>
                    <a:pt x="756848" y="2154766"/>
                  </a:cubicBezTo>
                  <a:cubicBezTo>
                    <a:pt x="755862" y="2147591"/>
                    <a:pt x="753963" y="2145664"/>
                    <a:pt x="753780" y="2136316"/>
                  </a:cubicBezTo>
                  <a:cubicBezTo>
                    <a:pt x="753598" y="2126968"/>
                    <a:pt x="753817" y="2108517"/>
                    <a:pt x="755752" y="2098677"/>
                  </a:cubicBezTo>
                  <a:cubicBezTo>
                    <a:pt x="757446" y="2090067"/>
                    <a:pt x="766493" y="2082147"/>
                    <a:pt x="766159" y="2078544"/>
                  </a:cubicBezTo>
                  <a:cubicBezTo>
                    <a:pt x="766111" y="2078029"/>
                    <a:pt x="765872" y="2077603"/>
                    <a:pt x="765393" y="2077275"/>
                  </a:cubicBezTo>
                  <a:cubicBezTo>
                    <a:pt x="764434" y="2076619"/>
                    <a:pt x="762620" y="2076337"/>
                    <a:pt x="760261" y="2076360"/>
                  </a:cubicBezTo>
                  <a:close/>
                  <a:moveTo>
                    <a:pt x="217979" y="2043917"/>
                  </a:moveTo>
                  <a:cubicBezTo>
                    <a:pt x="217541" y="2043844"/>
                    <a:pt x="217310" y="2044100"/>
                    <a:pt x="217383" y="2044443"/>
                  </a:cubicBezTo>
                  <a:cubicBezTo>
                    <a:pt x="217494" y="2044964"/>
                    <a:pt x="218303" y="2045685"/>
                    <a:pt x="220144" y="2045755"/>
                  </a:cubicBezTo>
                  <a:cubicBezTo>
                    <a:pt x="220023" y="2045623"/>
                    <a:pt x="219918" y="2045490"/>
                    <a:pt x="219821" y="2045366"/>
                  </a:cubicBezTo>
                  <a:close/>
                  <a:moveTo>
                    <a:pt x="829242" y="2042369"/>
                  </a:moveTo>
                  <a:cubicBezTo>
                    <a:pt x="828804" y="2042442"/>
                    <a:pt x="828158" y="2042844"/>
                    <a:pt x="827400" y="2043818"/>
                  </a:cubicBezTo>
                  <a:cubicBezTo>
                    <a:pt x="827304" y="2043942"/>
                    <a:pt x="827198" y="2044075"/>
                    <a:pt x="827077" y="2044207"/>
                  </a:cubicBezTo>
                  <a:cubicBezTo>
                    <a:pt x="829911" y="2042552"/>
                    <a:pt x="829680" y="2042296"/>
                    <a:pt x="829242" y="2042369"/>
                  </a:cubicBezTo>
                  <a:close/>
                  <a:moveTo>
                    <a:pt x="276131" y="2037955"/>
                  </a:moveTo>
                  <a:cubicBezTo>
                    <a:pt x="269722" y="2038047"/>
                    <a:pt x="264044" y="2038478"/>
                    <a:pt x="260575" y="2038724"/>
                  </a:cubicBezTo>
                  <a:cubicBezTo>
                    <a:pt x="260404" y="2038736"/>
                    <a:pt x="260238" y="2038747"/>
                    <a:pt x="260077" y="2038754"/>
                  </a:cubicBezTo>
                  <a:lnTo>
                    <a:pt x="259917" y="2038724"/>
                  </a:lnTo>
                  <a:cubicBezTo>
                    <a:pt x="253344" y="2038355"/>
                    <a:pt x="228914" y="2044505"/>
                    <a:pt x="222231" y="2045612"/>
                  </a:cubicBezTo>
                  <a:lnTo>
                    <a:pt x="220144" y="2045755"/>
                  </a:lnTo>
                  <a:cubicBezTo>
                    <a:pt x="223587" y="2050025"/>
                    <a:pt x="234654" y="2061560"/>
                    <a:pt x="240417" y="2068982"/>
                  </a:cubicBezTo>
                  <a:cubicBezTo>
                    <a:pt x="246369" y="2076649"/>
                    <a:pt x="251737" y="2083168"/>
                    <a:pt x="255535" y="2091369"/>
                  </a:cubicBezTo>
                  <a:cubicBezTo>
                    <a:pt x="259333" y="2099569"/>
                    <a:pt x="262035" y="2111008"/>
                    <a:pt x="263204" y="2118183"/>
                  </a:cubicBezTo>
                  <a:cubicBezTo>
                    <a:pt x="264373" y="2125358"/>
                    <a:pt x="263095" y="2128720"/>
                    <a:pt x="262547" y="2134420"/>
                  </a:cubicBezTo>
                  <a:cubicBezTo>
                    <a:pt x="261999" y="2140119"/>
                    <a:pt x="261707" y="2143850"/>
                    <a:pt x="259917" y="2152378"/>
                  </a:cubicBezTo>
                  <a:cubicBezTo>
                    <a:pt x="258128" y="2160906"/>
                    <a:pt x="252796" y="2175379"/>
                    <a:pt x="251810" y="2185589"/>
                  </a:cubicBezTo>
                  <a:cubicBezTo>
                    <a:pt x="250845" y="2195585"/>
                    <a:pt x="252435" y="2205817"/>
                    <a:pt x="253916" y="2213166"/>
                  </a:cubicBezTo>
                  <a:cubicBezTo>
                    <a:pt x="252435" y="2220514"/>
                    <a:pt x="250845" y="2230746"/>
                    <a:pt x="251811" y="2240742"/>
                  </a:cubicBezTo>
                  <a:cubicBezTo>
                    <a:pt x="252797" y="2250952"/>
                    <a:pt x="258128" y="2265425"/>
                    <a:pt x="259918" y="2273953"/>
                  </a:cubicBezTo>
                  <a:cubicBezTo>
                    <a:pt x="261707" y="2282481"/>
                    <a:pt x="261999" y="2286212"/>
                    <a:pt x="262547" y="2291912"/>
                  </a:cubicBezTo>
                  <a:cubicBezTo>
                    <a:pt x="263095" y="2297611"/>
                    <a:pt x="264373" y="2300973"/>
                    <a:pt x="263204" y="2308148"/>
                  </a:cubicBezTo>
                  <a:cubicBezTo>
                    <a:pt x="262035" y="2315323"/>
                    <a:pt x="259333" y="2326762"/>
                    <a:pt x="255535" y="2334963"/>
                  </a:cubicBezTo>
                  <a:cubicBezTo>
                    <a:pt x="251737" y="2343163"/>
                    <a:pt x="246369" y="2349682"/>
                    <a:pt x="240417" y="2357349"/>
                  </a:cubicBezTo>
                  <a:cubicBezTo>
                    <a:pt x="234655" y="2364771"/>
                    <a:pt x="223587" y="2376306"/>
                    <a:pt x="220145" y="2380576"/>
                  </a:cubicBezTo>
                  <a:cubicBezTo>
                    <a:pt x="220731" y="2380545"/>
                    <a:pt x="221423" y="2380586"/>
                    <a:pt x="222231" y="2380719"/>
                  </a:cubicBezTo>
                  <a:cubicBezTo>
                    <a:pt x="228914" y="2381826"/>
                    <a:pt x="253344" y="2387977"/>
                    <a:pt x="259918" y="2387608"/>
                  </a:cubicBezTo>
                  <a:lnTo>
                    <a:pt x="260077" y="2387577"/>
                  </a:lnTo>
                  <a:cubicBezTo>
                    <a:pt x="260238" y="2387584"/>
                    <a:pt x="260404" y="2387595"/>
                    <a:pt x="260575" y="2387608"/>
                  </a:cubicBezTo>
                  <a:cubicBezTo>
                    <a:pt x="267513" y="2388099"/>
                    <a:pt x="283289" y="2389330"/>
                    <a:pt x="296070" y="2387116"/>
                  </a:cubicBezTo>
                  <a:cubicBezTo>
                    <a:pt x="308851" y="2384902"/>
                    <a:pt x="322399" y="2383507"/>
                    <a:pt x="337262" y="2374323"/>
                  </a:cubicBezTo>
                  <a:cubicBezTo>
                    <a:pt x="352125" y="2365139"/>
                    <a:pt x="373634" y="2345623"/>
                    <a:pt x="385247" y="2332010"/>
                  </a:cubicBezTo>
                  <a:cubicBezTo>
                    <a:pt x="396859" y="2318398"/>
                    <a:pt x="404126" y="2300235"/>
                    <a:pt x="406938" y="2292649"/>
                  </a:cubicBezTo>
                  <a:lnTo>
                    <a:pt x="407176" y="2291818"/>
                  </a:lnTo>
                  <a:cubicBezTo>
                    <a:pt x="414638" y="2282175"/>
                    <a:pt x="429296" y="2261139"/>
                    <a:pt x="436518" y="2253289"/>
                  </a:cubicBezTo>
                  <a:cubicBezTo>
                    <a:pt x="444551" y="2244555"/>
                    <a:pt x="447765" y="2244514"/>
                    <a:pt x="453170" y="2242218"/>
                  </a:cubicBezTo>
                  <a:cubicBezTo>
                    <a:pt x="458574" y="2239922"/>
                    <a:pt x="463029" y="2238897"/>
                    <a:pt x="468945" y="2239512"/>
                  </a:cubicBezTo>
                  <a:cubicBezTo>
                    <a:pt x="474861" y="2240127"/>
                    <a:pt x="483297" y="2243080"/>
                    <a:pt x="488665" y="2245909"/>
                  </a:cubicBezTo>
                  <a:lnTo>
                    <a:pt x="500571" y="2255971"/>
                  </a:lnTo>
                  <a:lnTo>
                    <a:pt x="500633" y="2255516"/>
                  </a:lnTo>
                  <a:cubicBezTo>
                    <a:pt x="499281" y="2252043"/>
                    <a:pt x="493396" y="2242127"/>
                    <a:pt x="487789" y="2237298"/>
                  </a:cubicBezTo>
                  <a:cubicBezTo>
                    <a:pt x="481361" y="2231763"/>
                    <a:pt x="471611" y="2224670"/>
                    <a:pt x="462591" y="2223522"/>
                  </a:cubicBezTo>
                  <a:cubicBezTo>
                    <a:pt x="453571" y="2222374"/>
                    <a:pt x="444077" y="2223973"/>
                    <a:pt x="433669" y="2230410"/>
                  </a:cubicBezTo>
                  <a:cubicBezTo>
                    <a:pt x="423262" y="2236847"/>
                    <a:pt x="407705" y="2253412"/>
                    <a:pt x="400146" y="2262145"/>
                  </a:cubicBezTo>
                  <a:cubicBezTo>
                    <a:pt x="393875" y="2269390"/>
                    <a:pt x="391575" y="2276043"/>
                    <a:pt x="389509" y="2280390"/>
                  </a:cubicBezTo>
                  <a:cubicBezTo>
                    <a:pt x="389155" y="2280036"/>
                    <a:pt x="388853" y="2279758"/>
                    <a:pt x="388533" y="2279857"/>
                  </a:cubicBezTo>
                  <a:cubicBezTo>
                    <a:pt x="383749" y="2288262"/>
                    <a:pt x="376227" y="2304540"/>
                    <a:pt x="369033" y="2314052"/>
                  </a:cubicBezTo>
                  <a:cubicBezTo>
                    <a:pt x="361839" y="2323564"/>
                    <a:pt x="353476" y="2332666"/>
                    <a:pt x="343835" y="2339637"/>
                  </a:cubicBezTo>
                  <a:cubicBezTo>
                    <a:pt x="334195" y="2346607"/>
                    <a:pt x="320902" y="2352429"/>
                    <a:pt x="311188" y="2355873"/>
                  </a:cubicBezTo>
                  <a:cubicBezTo>
                    <a:pt x="301475" y="2359317"/>
                    <a:pt x="294025" y="2360014"/>
                    <a:pt x="285553" y="2360301"/>
                  </a:cubicBezTo>
                  <a:cubicBezTo>
                    <a:pt x="279420" y="2360509"/>
                    <a:pt x="271564" y="2358546"/>
                    <a:pt x="265808" y="2357793"/>
                  </a:cubicBezTo>
                  <a:cubicBezTo>
                    <a:pt x="265893" y="2357649"/>
                    <a:pt x="265972" y="2357499"/>
                    <a:pt x="266052" y="2357349"/>
                  </a:cubicBezTo>
                  <a:cubicBezTo>
                    <a:pt x="268974" y="2351855"/>
                    <a:pt x="274379" y="2345623"/>
                    <a:pt x="277227" y="2337422"/>
                  </a:cubicBezTo>
                  <a:cubicBezTo>
                    <a:pt x="280075" y="2329222"/>
                    <a:pt x="282778" y="2319054"/>
                    <a:pt x="283143" y="2308148"/>
                  </a:cubicBezTo>
                  <a:cubicBezTo>
                    <a:pt x="283508" y="2297242"/>
                    <a:pt x="281536" y="2281989"/>
                    <a:pt x="279418" y="2271985"/>
                  </a:cubicBezTo>
                  <a:cubicBezTo>
                    <a:pt x="277300" y="2261981"/>
                    <a:pt x="272991" y="2256159"/>
                    <a:pt x="270435" y="2248123"/>
                  </a:cubicBezTo>
                  <a:cubicBezTo>
                    <a:pt x="267878" y="2240086"/>
                    <a:pt x="265797" y="2232173"/>
                    <a:pt x="264081" y="2223768"/>
                  </a:cubicBezTo>
                  <a:cubicBezTo>
                    <a:pt x="263499" y="2220919"/>
                    <a:pt x="263127" y="2217075"/>
                    <a:pt x="262846" y="2213165"/>
                  </a:cubicBezTo>
                  <a:cubicBezTo>
                    <a:pt x="263127" y="2209255"/>
                    <a:pt x="263499" y="2205412"/>
                    <a:pt x="264080" y="2202563"/>
                  </a:cubicBezTo>
                  <a:cubicBezTo>
                    <a:pt x="265797" y="2194158"/>
                    <a:pt x="267878" y="2186245"/>
                    <a:pt x="270435" y="2178208"/>
                  </a:cubicBezTo>
                  <a:cubicBezTo>
                    <a:pt x="272991" y="2170172"/>
                    <a:pt x="277300" y="2164350"/>
                    <a:pt x="279418" y="2154346"/>
                  </a:cubicBezTo>
                  <a:cubicBezTo>
                    <a:pt x="281536" y="2144342"/>
                    <a:pt x="283508" y="2129089"/>
                    <a:pt x="283143" y="2118183"/>
                  </a:cubicBezTo>
                  <a:cubicBezTo>
                    <a:pt x="282778" y="2107277"/>
                    <a:pt x="280075" y="2097109"/>
                    <a:pt x="277227" y="2088909"/>
                  </a:cubicBezTo>
                  <a:cubicBezTo>
                    <a:pt x="274378" y="2080708"/>
                    <a:pt x="268974" y="2074476"/>
                    <a:pt x="266052" y="2068982"/>
                  </a:cubicBezTo>
                  <a:cubicBezTo>
                    <a:pt x="265972" y="2068832"/>
                    <a:pt x="265893" y="2068682"/>
                    <a:pt x="265808" y="2068538"/>
                  </a:cubicBezTo>
                  <a:cubicBezTo>
                    <a:pt x="271564" y="2067785"/>
                    <a:pt x="279420" y="2065822"/>
                    <a:pt x="285553" y="2066030"/>
                  </a:cubicBezTo>
                  <a:cubicBezTo>
                    <a:pt x="294025" y="2066317"/>
                    <a:pt x="301475" y="2067014"/>
                    <a:pt x="311188" y="2070458"/>
                  </a:cubicBezTo>
                  <a:cubicBezTo>
                    <a:pt x="320902" y="2073902"/>
                    <a:pt x="334195" y="2079724"/>
                    <a:pt x="343835" y="2086695"/>
                  </a:cubicBezTo>
                  <a:cubicBezTo>
                    <a:pt x="353476" y="2093665"/>
                    <a:pt x="361839" y="2102767"/>
                    <a:pt x="369033" y="2112279"/>
                  </a:cubicBezTo>
                  <a:cubicBezTo>
                    <a:pt x="376227" y="2121791"/>
                    <a:pt x="383749" y="2138069"/>
                    <a:pt x="386999" y="2143768"/>
                  </a:cubicBezTo>
                  <a:cubicBezTo>
                    <a:pt x="391574" y="2150288"/>
                    <a:pt x="393874" y="2156941"/>
                    <a:pt x="400146" y="2164186"/>
                  </a:cubicBezTo>
                  <a:cubicBezTo>
                    <a:pt x="407705" y="2172919"/>
                    <a:pt x="423261" y="2189484"/>
                    <a:pt x="433669" y="2195921"/>
                  </a:cubicBezTo>
                  <a:cubicBezTo>
                    <a:pt x="444077" y="2202358"/>
                    <a:pt x="453571" y="2203957"/>
                    <a:pt x="462591" y="2202809"/>
                  </a:cubicBezTo>
                  <a:cubicBezTo>
                    <a:pt x="471611" y="2201661"/>
                    <a:pt x="481361" y="2194568"/>
                    <a:pt x="487788" y="2189033"/>
                  </a:cubicBezTo>
                  <a:cubicBezTo>
                    <a:pt x="493483" y="2184129"/>
                    <a:pt x="499464" y="2173978"/>
                    <a:pt x="500711" y="2170668"/>
                  </a:cubicBezTo>
                  <a:lnTo>
                    <a:pt x="500659" y="2170282"/>
                  </a:lnTo>
                  <a:cubicBezTo>
                    <a:pt x="498574" y="2171708"/>
                    <a:pt x="493000" y="2178138"/>
                    <a:pt x="488665" y="2180423"/>
                  </a:cubicBezTo>
                  <a:cubicBezTo>
                    <a:pt x="483297" y="2183252"/>
                    <a:pt x="474861" y="2186204"/>
                    <a:pt x="468945" y="2186819"/>
                  </a:cubicBezTo>
                  <a:cubicBezTo>
                    <a:pt x="463029" y="2187434"/>
                    <a:pt x="458574" y="2186409"/>
                    <a:pt x="453170" y="2184113"/>
                  </a:cubicBezTo>
                  <a:cubicBezTo>
                    <a:pt x="447765" y="2181817"/>
                    <a:pt x="444551" y="2181776"/>
                    <a:pt x="436517" y="2173042"/>
                  </a:cubicBezTo>
                  <a:cubicBezTo>
                    <a:pt x="429296" y="2165192"/>
                    <a:pt x="414638" y="2144156"/>
                    <a:pt x="407176" y="2134513"/>
                  </a:cubicBezTo>
                  <a:lnTo>
                    <a:pt x="406938" y="2133682"/>
                  </a:lnTo>
                  <a:cubicBezTo>
                    <a:pt x="404126" y="2126096"/>
                    <a:pt x="396859" y="2107933"/>
                    <a:pt x="385246" y="2094321"/>
                  </a:cubicBezTo>
                  <a:cubicBezTo>
                    <a:pt x="373634" y="2080708"/>
                    <a:pt x="352125" y="2061192"/>
                    <a:pt x="337262" y="2052008"/>
                  </a:cubicBezTo>
                  <a:cubicBezTo>
                    <a:pt x="322399" y="2042824"/>
                    <a:pt x="308851" y="2041430"/>
                    <a:pt x="296070" y="2039216"/>
                  </a:cubicBezTo>
                  <a:cubicBezTo>
                    <a:pt x="289679" y="2038109"/>
                    <a:pt x="282540" y="2037863"/>
                    <a:pt x="276131" y="2037955"/>
                  </a:cubicBezTo>
                  <a:close/>
                  <a:moveTo>
                    <a:pt x="406417" y="1965326"/>
                  </a:moveTo>
                  <a:cubicBezTo>
                    <a:pt x="405959" y="1965380"/>
                    <a:pt x="405579" y="1965648"/>
                    <a:pt x="405287" y="1966187"/>
                  </a:cubicBezTo>
                  <a:cubicBezTo>
                    <a:pt x="402950" y="1970492"/>
                    <a:pt x="405944" y="1990172"/>
                    <a:pt x="410326" y="2002841"/>
                  </a:cubicBezTo>
                  <a:cubicBezTo>
                    <a:pt x="414708" y="2015511"/>
                    <a:pt x="421062" y="2029328"/>
                    <a:pt x="431580" y="2042202"/>
                  </a:cubicBezTo>
                  <a:cubicBezTo>
                    <a:pt x="442097" y="2055076"/>
                    <a:pt x="462072" y="2070083"/>
                    <a:pt x="473429" y="2080087"/>
                  </a:cubicBezTo>
                  <a:cubicBezTo>
                    <a:pt x="484786" y="2090091"/>
                    <a:pt x="495887" y="2099521"/>
                    <a:pt x="499722" y="2102227"/>
                  </a:cubicBezTo>
                  <a:lnTo>
                    <a:pt x="501344" y="2103179"/>
                  </a:lnTo>
                  <a:cubicBezTo>
                    <a:pt x="501824" y="2103119"/>
                    <a:pt x="499201" y="2100229"/>
                    <a:pt x="496435" y="2096323"/>
                  </a:cubicBezTo>
                  <a:cubicBezTo>
                    <a:pt x="492747" y="2091116"/>
                    <a:pt x="485407" y="2080497"/>
                    <a:pt x="477592" y="2070985"/>
                  </a:cubicBezTo>
                  <a:cubicBezTo>
                    <a:pt x="469777" y="2061473"/>
                    <a:pt x="456886" y="2048106"/>
                    <a:pt x="449546" y="2039250"/>
                  </a:cubicBezTo>
                  <a:cubicBezTo>
                    <a:pt x="442206" y="2030394"/>
                    <a:pt x="437422" y="2025228"/>
                    <a:pt x="433552" y="2017848"/>
                  </a:cubicBezTo>
                  <a:cubicBezTo>
                    <a:pt x="429681" y="2010467"/>
                    <a:pt x="427526" y="1999274"/>
                    <a:pt x="426321" y="1994969"/>
                  </a:cubicBezTo>
                  <a:cubicBezTo>
                    <a:pt x="427124" y="1991484"/>
                    <a:pt x="426504" y="1990705"/>
                    <a:pt x="431141" y="1991771"/>
                  </a:cubicBezTo>
                  <a:cubicBezTo>
                    <a:pt x="435779" y="1992837"/>
                    <a:pt x="447282" y="1998454"/>
                    <a:pt x="454148" y="1998413"/>
                  </a:cubicBezTo>
                  <a:cubicBezTo>
                    <a:pt x="461013" y="1998372"/>
                    <a:pt x="467148" y="1994067"/>
                    <a:pt x="472333" y="1991525"/>
                  </a:cubicBezTo>
                  <a:cubicBezTo>
                    <a:pt x="477519" y="1988983"/>
                    <a:pt x="480513" y="1985252"/>
                    <a:pt x="485261" y="1983161"/>
                  </a:cubicBezTo>
                  <a:cubicBezTo>
                    <a:pt x="490008" y="1981070"/>
                    <a:pt x="495668" y="1979799"/>
                    <a:pt x="500817" y="1978979"/>
                  </a:cubicBezTo>
                  <a:cubicBezTo>
                    <a:pt x="505966" y="1978159"/>
                    <a:pt x="517798" y="1979061"/>
                    <a:pt x="517031" y="1977995"/>
                  </a:cubicBezTo>
                  <a:cubicBezTo>
                    <a:pt x="516264" y="1976929"/>
                    <a:pt x="503337" y="1972952"/>
                    <a:pt x="496216" y="1972583"/>
                  </a:cubicBezTo>
                  <a:cubicBezTo>
                    <a:pt x="489095" y="1972214"/>
                    <a:pt x="480696" y="1974674"/>
                    <a:pt x="474305" y="1975781"/>
                  </a:cubicBezTo>
                  <a:cubicBezTo>
                    <a:pt x="467915" y="1976888"/>
                    <a:pt x="466198" y="1979020"/>
                    <a:pt x="457872" y="1979225"/>
                  </a:cubicBezTo>
                  <a:cubicBezTo>
                    <a:pt x="449546" y="1979430"/>
                    <a:pt x="433113" y="1979184"/>
                    <a:pt x="424349" y="1977011"/>
                  </a:cubicBezTo>
                  <a:cubicBezTo>
                    <a:pt x="416680" y="1975109"/>
                    <a:pt x="409627" y="1964952"/>
                    <a:pt x="406417" y="1965326"/>
                  </a:cubicBezTo>
                  <a:close/>
                  <a:moveTo>
                    <a:pt x="643464" y="1965326"/>
                  </a:moveTo>
                  <a:cubicBezTo>
                    <a:pt x="640254" y="1964952"/>
                    <a:pt x="633201" y="1975109"/>
                    <a:pt x="625532" y="1977011"/>
                  </a:cubicBezTo>
                  <a:cubicBezTo>
                    <a:pt x="616768" y="1979184"/>
                    <a:pt x="600335" y="1979430"/>
                    <a:pt x="592009" y="1979225"/>
                  </a:cubicBezTo>
                  <a:cubicBezTo>
                    <a:pt x="583683" y="1979020"/>
                    <a:pt x="581966" y="1976888"/>
                    <a:pt x="575576" y="1975781"/>
                  </a:cubicBezTo>
                  <a:cubicBezTo>
                    <a:pt x="569185" y="1974674"/>
                    <a:pt x="560786" y="1972214"/>
                    <a:pt x="553665" y="1972583"/>
                  </a:cubicBezTo>
                  <a:cubicBezTo>
                    <a:pt x="546544" y="1972952"/>
                    <a:pt x="533617" y="1976929"/>
                    <a:pt x="532850" y="1977995"/>
                  </a:cubicBezTo>
                  <a:cubicBezTo>
                    <a:pt x="532083" y="1979061"/>
                    <a:pt x="543915" y="1978159"/>
                    <a:pt x="549064" y="1978979"/>
                  </a:cubicBezTo>
                  <a:cubicBezTo>
                    <a:pt x="554213" y="1979799"/>
                    <a:pt x="559873" y="1981070"/>
                    <a:pt x="564620" y="1983161"/>
                  </a:cubicBezTo>
                  <a:cubicBezTo>
                    <a:pt x="569368" y="1985252"/>
                    <a:pt x="572362" y="1988983"/>
                    <a:pt x="577548" y="1991525"/>
                  </a:cubicBezTo>
                  <a:cubicBezTo>
                    <a:pt x="582733" y="1994067"/>
                    <a:pt x="588868" y="1998372"/>
                    <a:pt x="595734" y="1998413"/>
                  </a:cubicBezTo>
                  <a:cubicBezTo>
                    <a:pt x="602599" y="1998454"/>
                    <a:pt x="614102" y="1992837"/>
                    <a:pt x="618740" y="1991771"/>
                  </a:cubicBezTo>
                  <a:cubicBezTo>
                    <a:pt x="623113" y="1991422"/>
                    <a:pt x="623159" y="1991750"/>
                    <a:pt x="623560" y="1992017"/>
                  </a:cubicBezTo>
                  <a:lnTo>
                    <a:pt x="624313" y="1992078"/>
                  </a:lnTo>
                  <a:cubicBezTo>
                    <a:pt x="624364" y="1992212"/>
                    <a:pt x="624163" y="1992816"/>
                    <a:pt x="623560" y="1994969"/>
                  </a:cubicBezTo>
                  <a:cubicBezTo>
                    <a:pt x="622355" y="1999274"/>
                    <a:pt x="620201" y="2010467"/>
                    <a:pt x="616330" y="2017847"/>
                  </a:cubicBezTo>
                  <a:cubicBezTo>
                    <a:pt x="612459" y="2025228"/>
                    <a:pt x="607675" y="2030394"/>
                    <a:pt x="600335" y="2039250"/>
                  </a:cubicBezTo>
                  <a:cubicBezTo>
                    <a:pt x="592995" y="2048106"/>
                    <a:pt x="580104" y="2061472"/>
                    <a:pt x="572289" y="2070985"/>
                  </a:cubicBezTo>
                  <a:cubicBezTo>
                    <a:pt x="564474" y="2080497"/>
                    <a:pt x="557134" y="2091116"/>
                    <a:pt x="553446" y="2096323"/>
                  </a:cubicBezTo>
                  <a:lnTo>
                    <a:pt x="548537" y="2103179"/>
                  </a:lnTo>
                  <a:lnTo>
                    <a:pt x="550159" y="2102227"/>
                  </a:lnTo>
                  <a:cubicBezTo>
                    <a:pt x="553994" y="2099521"/>
                    <a:pt x="565095" y="2090091"/>
                    <a:pt x="576452" y="2080087"/>
                  </a:cubicBezTo>
                  <a:cubicBezTo>
                    <a:pt x="587809" y="2070083"/>
                    <a:pt x="607784" y="2055076"/>
                    <a:pt x="618302" y="2042202"/>
                  </a:cubicBezTo>
                  <a:cubicBezTo>
                    <a:pt x="628819" y="2029328"/>
                    <a:pt x="635173" y="2015511"/>
                    <a:pt x="639555" y="2002841"/>
                  </a:cubicBezTo>
                  <a:cubicBezTo>
                    <a:pt x="643937" y="1990172"/>
                    <a:pt x="646931" y="1970492"/>
                    <a:pt x="644594" y="1966186"/>
                  </a:cubicBezTo>
                  <a:cubicBezTo>
                    <a:pt x="644302" y="1965648"/>
                    <a:pt x="643922" y="1965380"/>
                    <a:pt x="643464" y="1965326"/>
                  </a:cubicBezTo>
                  <a:close/>
                  <a:moveTo>
                    <a:pt x="716763" y="1925250"/>
                  </a:moveTo>
                  <a:cubicBezTo>
                    <a:pt x="718767" y="1929574"/>
                    <a:pt x="719077" y="1929223"/>
                    <a:pt x="718989" y="1928554"/>
                  </a:cubicBezTo>
                  <a:lnTo>
                    <a:pt x="717235" y="1925744"/>
                  </a:lnTo>
                  <a:cubicBezTo>
                    <a:pt x="717084" y="1925596"/>
                    <a:pt x="716924" y="1925435"/>
                    <a:pt x="716763" y="1925250"/>
                  </a:cubicBezTo>
                  <a:close/>
                  <a:moveTo>
                    <a:pt x="311499" y="1925250"/>
                  </a:moveTo>
                  <a:cubicBezTo>
                    <a:pt x="311339" y="1925435"/>
                    <a:pt x="311179" y="1925596"/>
                    <a:pt x="311028" y="1925744"/>
                  </a:cubicBezTo>
                  <a:lnTo>
                    <a:pt x="309274" y="1928554"/>
                  </a:lnTo>
                  <a:cubicBezTo>
                    <a:pt x="309186" y="1929223"/>
                    <a:pt x="309496" y="1929574"/>
                    <a:pt x="309912" y="1929463"/>
                  </a:cubicBezTo>
                  <a:cubicBezTo>
                    <a:pt x="310542" y="1929294"/>
                    <a:pt x="311414" y="1928060"/>
                    <a:pt x="311499" y="1925250"/>
                  </a:cubicBezTo>
                  <a:close/>
                  <a:moveTo>
                    <a:pt x="674046" y="1896930"/>
                  </a:moveTo>
                  <a:cubicBezTo>
                    <a:pt x="670243" y="1900795"/>
                    <a:pt x="659970" y="1913221"/>
                    <a:pt x="653359" y="1919691"/>
                  </a:cubicBezTo>
                  <a:cubicBezTo>
                    <a:pt x="646530" y="1926374"/>
                    <a:pt x="640724" y="1932402"/>
                    <a:pt x="633420" y="1936666"/>
                  </a:cubicBezTo>
                  <a:cubicBezTo>
                    <a:pt x="626116" y="1940930"/>
                    <a:pt x="615928" y="1943964"/>
                    <a:pt x="609537" y="1945276"/>
                  </a:cubicBezTo>
                  <a:cubicBezTo>
                    <a:pt x="603147" y="1946588"/>
                    <a:pt x="600152" y="1945153"/>
                    <a:pt x="595076" y="1944538"/>
                  </a:cubicBezTo>
                  <a:cubicBezTo>
                    <a:pt x="590000" y="1943923"/>
                    <a:pt x="586677" y="1943595"/>
                    <a:pt x="579081" y="1941586"/>
                  </a:cubicBezTo>
                  <a:cubicBezTo>
                    <a:pt x="571486" y="1939577"/>
                    <a:pt x="558595" y="1933591"/>
                    <a:pt x="549502" y="1932484"/>
                  </a:cubicBezTo>
                  <a:cubicBezTo>
                    <a:pt x="540599" y="1931400"/>
                    <a:pt x="531485" y="1933185"/>
                    <a:pt x="524940" y="1934847"/>
                  </a:cubicBezTo>
                  <a:cubicBezTo>
                    <a:pt x="518395" y="1933185"/>
                    <a:pt x="509282" y="1931400"/>
                    <a:pt x="500379" y="1932484"/>
                  </a:cubicBezTo>
                  <a:cubicBezTo>
                    <a:pt x="491286" y="1933591"/>
                    <a:pt x="478395" y="1939577"/>
                    <a:pt x="470800" y="1941586"/>
                  </a:cubicBezTo>
                  <a:cubicBezTo>
                    <a:pt x="463204" y="1943595"/>
                    <a:pt x="459881" y="1943923"/>
                    <a:pt x="454805" y="1944538"/>
                  </a:cubicBezTo>
                  <a:cubicBezTo>
                    <a:pt x="449729" y="1945153"/>
                    <a:pt x="446734" y="1946588"/>
                    <a:pt x="440344" y="1945276"/>
                  </a:cubicBezTo>
                  <a:cubicBezTo>
                    <a:pt x="433953" y="1943964"/>
                    <a:pt x="423765" y="1940930"/>
                    <a:pt x="416461" y="1936666"/>
                  </a:cubicBezTo>
                  <a:cubicBezTo>
                    <a:pt x="409158" y="1932402"/>
                    <a:pt x="403351" y="1926375"/>
                    <a:pt x="396522" y="1919691"/>
                  </a:cubicBezTo>
                  <a:cubicBezTo>
                    <a:pt x="389911" y="1913222"/>
                    <a:pt x="379638" y="1900795"/>
                    <a:pt x="375835" y="1896930"/>
                  </a:cubicBezTo>
                  <a:cubicBezTo>
                    <a:pt x="375863" y="1897589"/>
                    <a:pt x="375826" y="1898366"/>
                    <a:pt x="375707" y="1899273"/>
                  </a:cubicBezTo>
                  <a:cubicBezTo>
                    <a:pt x="374721" y="1906776"/>
                    <a:pt x="369244" y="1934206"/>
                    <a:pt x="369572" y="1941586"/>
                  </a:cubicBezTo>
                  <a:lnTo>
                    <a:pt x="369600" y="1941765"/>
                  </a:lnTo>
                  <a:cubicBezTo>
                    <a:pt x="369593" y="1941946"/>
                    <a:pt x="369583" y="1942132"/>
                    <a:pt x="369572" y="1942324"/>
                  </a:cubicBezTo>
                  <a:cubicBezTo>
                    <a:pt x="369134" y="1950114"/>
                    <a:pt x="368039" y="1967827"/>
                    <a:pt x="370010" y="1982177"/>
                  </a:cubicBezTo>
                  <a:cubicBezTo>
                    <a:pt x="371982" y="1996527"/>
                    <a:pt x="373224" y="2011739"/>
                    <a:pt x="381404" y="2028426"/>
                  </a:cubicBezTo>
                  <a:cubicBezTo>
                    <a:pt x="389584" y="2045113"/>
                    <a:pt x="406966" y="2069263"/>
                    <a:pt x="419090" y="2082301"/>
                  </a:cubicBezTo>
                  <a:cubicBezTo>
                    <a:pt x="431214" y="2095339"/>
                    <a:pt x="447392" y="2103498"/>
                    <a:pt x="454148" y="2106656"/>
                  </a:cubicBezTo>
                  <a:lnTo>
                    <a:pt x="454888" y="2106923"/>
                  </a:lnTo>
                  <a:cubicBezTo>
                    <a:pt x="463476" y="2115301"/>
                    <a:pt x="482213" y="2131758"/>
                    <a:pt x="489205" y="2139866"/>
                  </a:cubicBezTo>
                  <a:cubicBezTo>
                    <a:pt x="496983" y="2148886"/>
                    <a:pt x="497019" y="2152494"/>
                    <a:pt x="499064" y="2158563"/>
                  </a:cubicBezTo>
                  <a:lnTo>
                    <a:pt x="500659" y="2170282"/>
                  </a:lnTo>
                  <a:lnTo>
                    <a:pt x="501154" y="2169844"/>
                  </a:lnTo>
                  <a:cubicBezTo>
                    <a:pt x="501672" y="2172407"/>
                    <a:pt x="501640" y="2174266"/>
                    <a:pt x="501474" y="2176275"/>
                  </a:cubicBezTo>
                  <a:cubicBezTo>
                    <a:pt x="500927" y="2182917"/>
                    <a:pt x="498297" y="2192388"/>
                    <a:pt x="495778" y="2198415"/>
                  </a:cubicBezTo>
                  <a:cubicBezTo>
                    <a:pt x="493258" y="2204443"/>
                    <a:pt x="485078" y="2212602"/>
                    <a:pt x="486356" y="2212438"/>
                  </a:cubicBezTo>
                  <a:cubicBezTo>
                    <a:pt x="487634" y="2212274"/>
                    <a:pt x="498517" y="2204648"/>
                    <a:pt x="503446" y="2197431"/>
                  </a:cubicBezTo>
                  <a:cubicBezTo>
                    <a:pt x="508376" y="2190215"/>
                    <a:pt x="514694" y="2179268"/>
                    <a:pt x="515717" y="2169141"/>
                  </a:cubicBezTo>
                  <a:cubicBezTo>
                    <a:pt x="516739" y="2159014"/>
                    <a:pt x="515315" y="2148353"/>
                    <a:pt x="509581" y="2136668"/>
                  </a:cubicBezTo>
                  <a:cubicBezTo>
                    <a:pt x="503848" y="2124983"/>
                    <a:pt x="489095" y="2107517"/>
                    <a:pt x="481317" y="2099029"/>
                  </a:cubicBezTo>
                  <a:cubicBezTo>
                    <a:pt x="474864" y="2091988"/>
                    <a:pt x="468939" y="2089406"/>
                    <a:pt x="465066" y="2087086"/>
                  </a:cubicBezTo>
                  <a:cubicBezTo>
                    <a:pt x="465382" y="2086689"/>
                    <a:pt x="465630" y="2086350"/>
                    <a:pt x="465541" y="2085991"/>
                  </a:cubicBezTo>
                  <a:cubicBezTo>
                    <a:pt x="458055" y="2080620"/>
                    <a:pt x="443557" y="2072174"/>
                    <a:pt x="435085" y="2064097"/>
                  </a:cubicBezTo>
                  <a:cubicBezTo>
                    <a:pt x="426613" y="2056019"/>
                    <a:pt x="418506" y="2046630"/>
                    <a:pt x="412298" y="2035806"/>
                  </a:cubicBezTo>
                  <a:cubicBezTo>
                    <a:pt x="406090" y="2024982"/>
                    <a:pt x="400905" y="2010057"/>
                    <a:pt x="397837" y="1999151"/>
                  </a:cubicBezTo>
                  <a:cubicBezTo>
                    <a:pt x="394770" y="1988245"/>
                    <a:pt x="394149" y="1979881"/>
                    <a:pt x="393893" y="1970369"/>
                  </a:cubicBezTo>
                  <a:cubicBezTo>
                    <a:pt x="393708" y="1963482"/>
                    <a:pt x="395456" y="1954662"/>
                    <a:pt x="396127" y="1948199"/>
                  </a:cubicBezTo>
                  <a:cubicBezTo>
                    <a:pt x="396255" y="1948295"/>
                    <a:pt x="396388" y="1948384"/>
                    <a:pt x="396522" y="1948474"/>
                  </a:cubicBezTo>
                  <a:cubicBezTo>
                    <a:pt x="401416" y="1951754"/>
                    <a:pt x="406966" y="1957822"/>
                    <a:pt x="414270" y="1961020"/>
                  </a:cubicBezTo>
                  <a:cubicBezTo>
                    <a:pt x="421574" y="1964219"/>
                    <a:pt x="430630" y="1967253"/>
                    <a:pt x="440344" y="1967663"/>
                  </a:cubicBezTo>
                  <a:cubicBezTo>
                    <a:pt x="450057" y="1968073"/>
                    <a:pt x="463642" y="1965859"/>
                    <a:pt x="472552" y="1963480"/>
                  </a:cubicBezTo>
                  <a:cubicBezTo>
                    <a:pt x="481463" y="1961102"/>
                    <a:pt x="486648" y="1956264"/>
                    <a:pt x="493806" y="1953394"/>
                  </a:cubicBezTo>
                  <a:cubicBezTo>
                    <a:pt x="500963" y="1950524"/>
                    <a:pt x="508011" y="1948187"/>
                    <a:pt x="515497" y="1946260"/>
                  </a:cubicBezTo>
                  <a:cubicBezTo>
                    <a:pt x="518035" y="1945607"/>
                    <a:pt x="521458" y="1945189"/>
                    <a:pt x="524941" y="1944873"/>
                  </a:cubicBezTo>
                  <a:cubicBezTo>
                    <a:pt x="528423" y="1945189"/>
                    <a:pt x="531846" y="1945607"/>
                    <a:pt x="534384" y="1946260"/>
                  </a:cubicBezTo>
                  <a:cubicBezTo>
                    <a:pt x="541870" y="1948187"/>
                    <a:pt x="548918" y="1950524"/>
                    <a:pt x="556075" y="1953394"/>
                  </a:cubicBezTo>
                  <a:cubicBezTo>
                    <a:pt x="563233" y="1956264"/>
                    <a:pt x="568418" y="1961102"/>
                    <a:pt x="577329" y="1963480"/>
                  </a:cubicBezTo>
                  <a:cubicBezTo>
                    <a:pt x="586239" y="1965858"/>
                    <a:pt x="599824" y="1968072"/>
                    <a:pt x="609537" y="1967662"/>
                  </a:cubicBezTo>
                  <a:cubicBezTo>
                    <a:pt x="619251" y="1967252"/>
                    <a:pt x="628307" y="1964218"/>
                    <a:pt x="635611" y="1961020"/>
                  </a:cubicBezTo>
                  <a:cubicBezTo>
                    <a:pt x="642915" y="1957822"/>
                    <a:pt x="648465" y="1951754"/>
                    <a:pt x="653359" y="1948474"/>
                  </a:cubicBezTo>
                  <a:cubicBezTo>
                    <a:pt x="653493" y="1948384"/>
                    <a:pt x="653626" y="1948295"/>
                    <a:pt x="653754" y="1948199"/>
                  </a:cubicBezTo>
                  <a:cubicBezTo>
                    <a:pt x="654425" y="1954662"/>
                    <a:pt x="656173" y="1963482"/>
                    <a:pt x="655988" y="1970368"/>
                  </a:cubicBezTo>
                  <a:cubicBezTo>
                    <a:pt x="655732" y="1979881"/>
                    <a:pt x="655111" y="1988245"/>
                    <a:pt x="652044" y="1999151"/>
                  </a:cubicBezTo>
                  <a:cubicBezTo>
                    <a:pt x="648977" y="2010057"/>
                    <a:pt x="643791" y="2024982"/>
                    <a:pt x="637583" y="2035806"/>
                  </a:cubicBezTo>
                  <a:cubicBezTo>
                    <a:pt x="631375" y="2046630"/>
                    <a:pt x="623268" y="2056019"/>
                    <a:pt x="614796" y="2064097"/>
                  </a:cubicBezTo>
                  <a:cubicBezTo>
                    <a:pt x="606324" y="2072174"/>
                    <a:pt x="591826" y="2080620"/>
                    <a:pt x="586750" y="2084269"/>
                  </a:cubicBezTo>
                  <a:cubicBezTo>
                    <a:pt x="584251" y="2086350"/>
                    <a:pt x="584499" y="2086689"/>
                    <a:pt x="584815" y="2087086"/>
                  </a:cubicBezTo>
                  <a:cubicBezTo>
                    <a:pt x="580943" y="2089406"/>
                    <a:pt x="575017" y="2091988"/>
                    <a:pt x="568564" y="2099029"/>
                  </a:cubicBezTo>
                  <a:cubicBezTo>
                    <a:pt x="560786" y="2107516"/>
                    <a:pt x="546033" y="2124983"/>
                    <a:pt x="540300" y="2136668"/>
                  </a:cubicBezTo>
                  <a:cubicBezTo>
                    <a:pt x="534566" y="2148353"/>
                    <a:pt x="533142" y="2159013"/>
                    <a:pt x="534165" y="2169141"/>
                  </a:cubicBezTo>
                  <a:cubicBezTo>
                    <a:pt x="535187" y="2179268"/>
                    <a:pt x="541505" y="2190215"/>
                    <a:pt x="546435" y="2197431"/>
                  </a:cubicBezTo>
                  <a:cubicBezTo>
                    <a:pt x="551365" y="2204648"/>
                    <a:pt x="562247" y="2212274"/>
                    <a:pt x="563525" y="2212438"/>
                  </a:cubicBezTo>
                  <a:cubicBezTo>
                    <a:pt x="564803" y="2212602"/>
                    <a:pt x="556623" y="2204442"/>
                    <a:pt x="554103" y="2198415"/>
                  </a:cubicBezTo>
                  <a:cubicBezTo>
                    <a:pt x="551584" y="2192388"/>
                    <a:pt x="548954" y="2182917"/>
                    <a:pt x="548407" y="2176275"/>
                  </a:cubicBezTo>
                  <a:lnTo>
                    <a:pt x="548488" y="2173116"/>
                  </a:lnTo>
                  <a:cubicBezTo>
                    <a:pt x="551009" y="2177593"/>
                    <a:pt x="555297" y="2183923"/>
                    <a:pt x="559433" y="2187485"/>
                  </a:cubicBezTo>
                  <a:cubicBezTo>
                    <a:pt x="565860" y="2193020"/>
                    <a:pt x="575610" y="2200113"/>
                    <a:pt x="584630" y="2201261"/>
                  </a:cubicBezTo>
                  <a:cubicBezTo>
                    <a:pt x="593650" y="2202409"/>
                    <a:pt x="603145" y="2200810"/>
                    <a:pt x="613552" y="2194373"/>
                  </a:cubicBezTo>
                  <a:cubicBezTo>
                    <a:pt x="623960" y="2187936"/>
                    <a:pt x="639516" y="2171372"/>
                    <a:pt x="647075" y="2162638"/>
                  </a:cubicBezTo>
                  <a:cubicBezTo>
                    <a:pt x="653347" y="2155393"/>
                    <a:pt x="655647" y="2148741"/>
                    <a:pt x="657713" y="2144393"/>
                  </a:cubicBezTo>
                  <a:cubicBezTo>
                    <a:pt x="658066" y="2144747"/>
                    <a:pt x="658369" y="2145026"/>
                    <a:pt x="658688" y="2144926"/>
                  </a:cubicBezTo>
                  <a:cubicBezTo>
                    <a:pt x="663472" y="2136521"/>
                    <a:pt x="670995" y="2120244"/>
                    <a:pt x="678188" y="2110731"/>
                  </a:cubicBezTo>
                  <a:cubicBezTo>
                    <a:pt x="685383" y="2101219"/>
                    <a:pt x="693745" y="2092117"/>
                    <a:pt x="703386" y="2085147"/>
                  </a:cubicBezTo>
                  <a:cubicBezTo>
                    <a:pt x="713027" y="2078177"/>
                    <a:pt x="726319" y="2072354"/>
                    <a:pt x="736033" y="2068910"/>
                  </a:cubicBezTo>
                  <a:cubicBezTo>
                    <a:pt x="745746" y="2065466"/>
                    <a:pt x="753196" y="2064769"/>
                    <a:pt x="761668" y="2064482"/>
                  </a:cubicBezTo>
                  <a:cubicBezTo>
                    <a:pt x="767801" y="2064275"/>
                    <a:pt x="775657" y="2066237"/>
                    <a:pt x="781414" y="2066990"/>
                  </a:cubicBezTo>
                  <a:cubicBezTo>
                    <a:pt x="781329" y="2067135"/>
                    <a:pt x="781249" y="2067284"/>
                    <a:pt x="781169" y="2067434"/>
                  </a:cubicBezTo>
                  <a:cubicBezTo>
                    <a:pt x="778247" y="2072929"/>
                    <a:pt x="772843" y="2079161"/>
                    <a:pt x="769994" y="2087361"/>
                  </a:cubicBezTo>
                  <a:cubicBezTo>
                    <a:pt x="767146" y="2095561"/>
                    <a:pt x="764444" y="2105729"/>
                    <a:pt x="764078" y="2116635"/>
                  </a:cubicBezTo>
                  <a:cubicBezTo>
                    <a:pt x="763713" y="2127542"/>
                    <a:pt x="765685" y="2142794"/>
                    <a:pt x="767803" y="2152798"/>
                  </a:cubicBezTo>
                  <a:cubicBezTo>
                    <a:pt x="769921" y="2162803"/>
                    <a:pt x="774230" y="2168625"/>
                    <a:pt x="776786" y="2176661"/>
                  </a:cubicBezTo>
                  <a:cubicBezTo>
                    <a:pt x="779343" y="2184697"/>
                    <a:pt x="781424" y="2192610"/>
                    <a:pt x="783141" y="2201015"/>
                  </a:cubicBezTo>
                  <a:cubicBezTo>
                    <a:pt x="783723" y="2203865"/>
                    <a:pt x="784094" y="2207708"/>
                    <a:pt x="784376" y="2211619"/>
                  </a:cubicBezTo>
                  <a:cubicBezTo>
                    <a:pt x="784095" y="2215528"/>
                    <a:pt x="783723" y="2219371"/>
                    <a:pt x="783141" y="2222220"/>
                  </a:cubicBezTo>
                  <a:cubicBezTo>
                    <a:pt x="781424" y="2230626"/>
                    <a:pt x="779343" y="2238539"/>
                    <a:pt x="776787" y="2246575"/>
                  </a:cubicBezTo>
                  <a:cubicBezTo>
                    <a:pt x="774230" y="2254611"/>
                    <a:pt x="769921" y="2260433"/>
                    <a:pt x="767803" y="2270437"/>
                  </a:cubicBezTo>
                  <a:cubicBezTo>
                    <a:pt x="765685" y="2280441"/>
                    <a:pt x="763713" y="2295694"/>
                    <a:pt x="764078" y="2306600"/>
                  </a:cubicBezTo>
                  <a:cubicBezTo>
                    <a:pt x="764444" y="2317506"/>
                    <a:pt x="767146" y="2327675"/>
                    <a:pt x="769994" y="2335875"/>
                  </a:cubicBezTo>
                  <a:cubicBezTo>
                    <a:pt x="772843" y="2344075"/>
                    <a:pt x="778247" y="2350307"/>
                    <a:pt x="781169" y="2355801"/>
                  </a:cubicBezTo>
                  <a:cubicBezTo>
                    <a:pt x="781249" y="2355952"/>
                    <a:pt x="781329" y="2356101"/>
                    <a:pt x="781414" y="2356245"/>
                  </a:cubicBezTo>
                  <a:cubicBezTo>
                    <a:pt x="775657" y="2356998"/>
                    <a:pt x="767802" y="2358961"/>
                    <a:pt x="761668" y="2358753"/>
                  </a:cubicBezTo>
                  <a:cubicBezTo>
                    <a:pt x="753196" y="2358466"/>
                    <a:pt x="745747" y="2357769"/>
                    <a:pt x="736033" y="2354325"/>
                  </a:cubicBezTo>
                  <a:cubicBezTo>
                    <a:pt x="726319" y="2350881"/>
                    <a:pt x="713027" y="2345059"/>
                    <a:pt x="703386" y="2338089"/>
                  </a:cubicBezTo>
                  <a:cubicBezTo>
                    <a:pt x="693745" y="2331119"/>
                    <a:pt x="685383" y="2322016"/>
                    <a:pt x="678189" y="2312504"/>
                  </a:cubicBezTo>
                  <a:cubicBezTo>
                    <a:pt x="670995" y="2302992"/>
                    <a:pt x="663472" y="2286715"/>
                    <a:pt x="660222" y="2281016"/>
                  </a:cubicBezTo>
                  <a:cubicBezTo>
                    <a:pt x="655647" y="2274495"/>
                    <a:pt x="653347" y="2267842"/>
                    <a:pt x="647075" y="2260597"/>
                  </a:cubicBezTo>
                  <a:cubicBezTo>
                    <a:pt x="639516" y="2251864"/>
                    <a:pt x="623960" y="2235300"/>
                    <a:pt x="613552" y="2228863"/>
                  </a:cubicBezTo>
                  <a:cubicBezTo>
                    <a:pt x="603145" y="2222425"/>
                    <a:pt x="593650" y="2220826"/>
                    <a:pt x="584630" y="2221974"/>
                  </a:cubicBezTo>
                  <a:cubicBezTo>
                    <a:pt x="575610" y="2223122"/>
                    <a:pt x="565860" y="2230215"/>
                    <a:pt x="559433" y="2235751"/>
                  </a:cubicBezTo>
                  <a:cubicBezTo>
                    <a:pt x="555266" y="2239339"/>
                    <a:pt x="550945" y="2245738"/>
                    <a:pt x="548429" y="2250219"/>
                  </a:cubicBezTo>
                  <a:cubicBezTo>
                    <a:pt x="548360" y="2249921"/>
                    <a:pt x="548382" y="2249627"/>
                    <a:pt x="548407" y="2249330"/>
                  </a:cubicBezTo>
                  <a:cubicBezTo>
                    <a:pt x="548954" y="2242687"/>
                    <a:pt x="551584" y="2233216"/>
                    <a:pt x="554103" y="2227189"/>
                  </a:cubicBezTo>
                  <a:cubicBezTo>
                    <a:pt x="556623" y="2221162"/>
                    <a:pt x="564803" y="2213003"/>
                    <a:pt x="563525" y="2213167"/>
                  </a:cubicBezTo>
                  <a:cubicBezTo>
                    <a:pt x="562247" y="2213331"/>
                    <a:pt x="551365" y="2220957"/>
                    <a:pt x="546435" y="2228173"/>
                  </a:cubicBezTo>
                  <a:cubicBezTo>
                    <a:pt x="541505" y="2235389"/>
                    <a:pt x="535187" y="2246337"/>
                    <a:pt x="534165" y="2256464"/>
                  </a:cubicBezTo>
                  <a:cubicBezTo>
                    <a:pt x="533142" y="2266591"/>
                    <a:pt x="534566" y="2277251"/>
                    <a:pt x="540300" y="2288936"/>
                  </a:cubicBezTo>
                  <a:cubicBezTo>
                    <a:pt x="546033" y="2300622"/>
                    <a:pt x="560786" y="2318088"/>
                    <a:pt x="568564" y="2326575"/>
                  </a:cubicBezTo>
                  <a:cubicBezTo>
                    <a:pt x="575017" y="2333616"/>
                    <a:pt x="580943" y="2336199"/>
                    <a:pt x="584815" y="2338518"/>
                  </a:cubicBezTo>
                  <a:cubicBezTo>
                    <a:pt x="584499" y="2338915"/>
                    <a:pt x="584251" y="2339255"/>
                    <a:pt x="584340" y="2339613"/>
                  </a:cubicBezTo>
                  <a:cubicBezTo>
                    <a:pt x="591826" y="2344985"/>
                    <a:pt x="606324" y="2353431"/>
                    <a:pt x="614796" y="2361508"/>
                  </a:cubicBezTo>
                  <a:cubicBezTo>
                    <a:pt x="623268" y="2369585"/>
                    <a:pt x="631375" y="2378974"/>
                    <a:pt x="637583" y="2389799"/>
                  </a:cubicBezTo>
                  <a:cubicBezTo>
                    <a:pt x="643791" y="2400623"/>
                    <a:pt x="648977" y="2415547"/>
                    <a:pt x="652044" y="2426453"/>
                  </a:cubicBezTo>
                  <a:cubicBezTo>
                    <a:pt x="655111" y="2437360"/>
                    <a:pt x="655732" y="2445724"/>
                    <a:pt x="655988" y="2455236"/>
                  </a:cubicBezTo>
                  <a:cubicBezTo>
                    <a:pt x="656173" y="2462122"/>
                    <a:pt x="654425" y="2470942"/>
                    <a:pt x="653754" y="2477405"/>
                  </a:cubicBezTo>
                  <a:cubicBezTo>
                    <a:pt x="653626" y="2477310"/>
                    <a:pt x="653493" y="2477220"/>
                    <a:pt x="653359" y="2477130"/>
                  </a:cubicBezTo>
                  <a:cubicBezTo>
                    <a:pt x="648465" y="2473850"/>
                    <a:pt x="642915" y="2467782"/>
                    <a:pt x="635611" y="2464584"/>
                  </a:cubicBezTo>
                  <a:cubicBezTo>
                    <a:pt x="628307" y="2461386"/>
                    <a:pt x="619251" y="2458352"/>
                    <a:pt x="609537" y="2457942"/>
                  </a:cubicBezTo>
                  <a:cubicBezTo>
                    <a:pt x="599824" y="2457532"/>
                    <a:pt x="586239" y="2459746"/>
                    <a:pt x="577329" y="2462124"/>
                  </a:cubicBezTo>
                  <a:cubicBezTo>
                    <a:pt x="568418" y="2464502"/>
                    <a:pt x="563233" y="2469340"/>
                    <a:pt x="556075" y="2472210"/>
                  </a:cubicBezTo>
                  <a:cubicBezTo>
                    <a:pt x="548918" y="2475080"/>
                    <a:pt x="541870" y="2477417"/>
                    <a:pt x="534384" y="2479344"/>
                  </a:cubicBezTo>
                  <a:cubicBezTo>
                    <a:pt x="531846" y="2479998"/>
                    <a:pt x="528423" y="2480415"/>
                    <a:pt x="524941" y="2480731"/>
                  </a:cubicBezTo>
                  <a:cubicBezTo>
                    <a:pt x="521458" y="2480415"/>
                    <a:pt x="518035" y="2479998"/>
                    <a:pt x="515497" y="2479344"/>
                  </a:cubicBezTo>
                  <a:cubicBezTo>
                    <a:pt x="508011" y="2477417"/>
                    <a:pt x="500963" y="2475080"/>
                    <a:pt x="493806" y="2472210"/>
                  </a:cubicBezTo>
                  <a:cubicBezTo>
                    <a:pt x="486648" y="2469340"/>
                    <a:pt x="481463" y="2464502"/>
                    <a:pt x="472552" y="2462124"/>
                  </a:cubicBezTo>
                  <a:cubicBezTo>
                    <a:pt x="463642" y="2459746"/>
                    <a:pt x="450057" y="2457532"/>
                    <a:pt x="440344" y="2457942"/>
                  </a:cubicBezTo>
                  <a:cubicBezTo>
                    <a:pt x="430630" y="2458352"/>
                    <a:pt x="421574" y="2461386"/>
                    <a:pt x="414270" y="2464584"/>
                  </a:cubicBezTo>
                  <a:cubicBezTo>
                    <a:pt x="406966" y="2467782"/>
                    <a:pt x="401416" y="2473850"/>
                    <a:pt x="396522" y="2477130"/>
                  </a:cubicBezTo>
                  <a:cubicBezTo>
                    <a:pt x="396388" y="2477220"/>
                    <a:pt x="396255" y="2477310"/>
                    <a:pt x="396127" y="2477405"/>
                  </a:cubicBezTo>
                  <a:cubicBezTo>
                    <a:pt x="395456" y="2470942"/>
                    <a:pt x="393708" y="2462122"/>
                    <a:pt x="393893" y="2455236"/>
                  </a:cubicBezTo>
                  <a:cubicBezTo>
                    <a:pt x="394149" y="2445724"/>
                    <a:pt x="394770" y="2437359"/>
                    <a:pt x="397837" y="2426453"/>
                  </a:cubicBezTo>
                  <a:cubicBezTo>
                    <a:pt x="400905" y="2415547"/>
                    <a:pt x="406090" y="2400623"/>
                    <a:pt x="412298" y="2389798"/>
                  </a:cubicBezTo>
                  <a:cubicBezTo>
                    <a:pt x="418506" y="2378974"/>
                    <a:pt x="426613" y="2369585"/>
                    <a:pt x="435085" y="2361508"/>
                  </a:cubicBezTo>
                  <a:cubicBezTo>
                    <a:pt x="443557" y="2353431"/>
                    <a:pt x="458055" y="2344984"/>
                    <a:pt x="463131" y="2341335"/>
                  </a:cubicBezTo>
                  <a:cubicBezTo>
                    <a:pt x="465630" y="2339255"/>
                    <a:pt x="465382" y="2338915"/>
                    <a:pt x="465066" y="2338518"/>
                  </a:cubicBezTo>
                  <a:cubicBezTo>
                    <a:pt x="468939" y="2336198"/>
                    <a:pt x="474864" y="2333616"/>
                    <a:pt x="481317" y="2326575"/>
                  </a:cubicBezTo>
                  <a:cubicBezTo>
                    <a:pt x="489095" y="2318088"/>
                    <a:pt x="503848" y="2300621"/>
                    <a:pt x="509581" y="2288936"/>
                  </a:cubicBezTo>
                  <a:cubicBezTo>
                    <a:pt x="515315" y="2277251"/>
                    <a:pt x="516739" y="2266591"/>
                    <a:pt x="515717" y="2256464"/>
                  </a:cubicBezTo>
                  <a:cubicBezTo>
                    <a:pt x="514694" y="2246336"/>
                    <a:pt x="508376" y="2235389"/>
                    <a:pt x="503446" y="2228173"/>
                  </a:cubicBezTo>
                  <a:cubicBezTo>
                    <a:pt x="498517" y="2220957"/>
                    <a:pt x="487634" y="2213331"/>
                    <a:pt x="486356" y="2213167"/>
                  </a:cubicBezTo>
                  <a:cubicBezTo>
                    <a:pt x="485078" y="2213003"/>
                    <a:pt x="493258" y="2221162"/>
                    <a:pt x="495778" y="2227189"/>
                  </a:cubicBezTo>
                  <a:cubicBezTo>
                    <a:pt x="498297" y="2233216"/>
                    <a:pt x="500927" y="2242687"/>
                    <a:pt x="501474" y="2249329"/>
                  </a:cubicBezTo>
                  <a:lnTo>
                    <a:pt x="500633" y="2255516"/>
                  </a:lnTo>
                  <a:lnTo>
                    <a:pt x="501154" y="2256487"/>
                  </a:lnTo>
                  <a:cubicBezTo>
                    <a:pt x="501210" y="2259746"/>
                    <a:pt x="500367" y="2263178"/>
                    <a:pt x="499064" y="2267042"/>
                  </a:cubicBezTo>
                  <a:cubicBezTo>
                    <a:pt x="497019" y="2273110"/>
                    <a:pt x="496983" y="2276718"/>
                    <a:pt x="489205" y="2285738"/>
                  </a:cubicBezTo>
                  <a:cubicBezTo>
                    <a:pt x="482213" y="2293846"/>
                    <a:pt x="463476" y="2310304"/>
                    <a:pt x="454888" y="2318681"/>
                  </a:cubicBezTo>
                  <a:lnTo>
                    <a:pt x="454148" y="2318949"/>
                  </a:lnTo>
                  <a:cubicBezTo>
                    <a:pt x="447392" y="2322106"/>
                    <a:pt x="431214" y="2330265"/>
                    <a:pt x="419090" y="2343303"/>
                  </a:cubicBezTo>
                  <a:cubicBezTo>
                    <a:pt x="406966" y="2356342"/>
                    <a:pt x="389584" y="2380491"/>
                    <a:pt x="381404" y="2397179"/>
                  </a:cubicBezTo>
                  <a:cubicBezTo>
                    <a:pt x="373224" y="2413866"/>
                    <a:pt x="371982" y="2429077"/>
                    <a:pt x="370010" y="2443427"/>
                  </a:cubicBezTo>
                  <a:cubicBezTo>
                    <a:pt x="368039" y="2457778"/>
                    <a:pt x="369134" y="2475490"/>
                    <a:pt x="369572" y="2483280"/>
                  </a:cubicBezTo>
                  <a:cubicBezTo>
                    <a:pt x="369583" y="2483472"/>
                    <a:pt x="369593" y="2483658"/>
                    <a:pt x="369600" y="2483839"/>
                  </a:cubicBezTo>
                  <a:lnTo>
                    <a:pt x="369572" y="2484018"/>
                  </a:lnTo>
                  <a:cubicBezTo>
                    <a:pt x="369244" y="2491399"/>
                    <a:pt x="374721" y="2518828"/>
                    <a:pt x="375707" y="2526331"/>
                  </a:cubicBezTo>
                  <a:cubicBezTo>
                    <a:pt x="375826" y="2527238"/>
                    <a:pt x="375863" y="2528015"/>
                    <a:pt x="375835" y="2528674"/>
                  </a:cubicBezTo>
                  <a:cubicBezTo>
                    <a:pt x="379638" y="2524809"/>
                    <a:pt x="389911" y="2512383"/>
                    <a:pt x="396522" y="2505913"/>
                  </a:cubicBezTo>
                  <a:cubicBezTo>
                    <a:pt x="403351" y="2499230"/>
                    <a:pt x="409158" y="2493203"/>
                    <a:pt x="416461" y="2488939"/>
                  </a:cubicBezTo>
                  <a:cubicBezTo>
                    <a:pt x="423765" y="2484674"/>
                    <a:pt x="433953" y="2481640"/>
                    <a:pt x="440344" y="2480328"/>
                  </a:cubicBezTo>
                  <a:cubicBezTo>
                    <a:pt x="446734" y="2479016"/>
                    <a:pt x="449729" y="2480451"/>
                    <a:pt x="454805" y="2481066"/>
                  </a:cubicBezTo>
                  <a:cubicBezTo>
                    <a:pt x="459881" y="2481681"/>
                    <a:pt x="463204" y="2482009"/>
                    <a:pt x="470800" y="2484018"/>
                  </a:cubicBezTo>
                  <a:cubicBezTo>
                    <a:pt x="478395" y="2486027"/>
                    <a:pt x="491286" y="2492014"/>
                    <a:pt x="500379" y="2493121"/>
                  </a:cubicBezTo>
                  <a:cubicBezTo>
                    <a:pt x="509282" y="2494204"/>
                    <a:pt x="518395" y="2492419"/>
                    <a:pt x="524940" y="2490757"/>
                  </a:cubicBezTo>
                  <a:cubicBezTo>
                    <a:pt x="531485" y="2492419"/>
                    <a:pt x="540599" y="2494205"/>
                    <a:pt x="549502" y="2493121"/>
                  </a:cubicBezTo>
                  <a:cubicBezTo>
                    <a:pt x="558595" y="2492014"/>
                    <a:pt x="571486" y="2486028"/>
                    <a:pt x="579081" y="2484019"/>
                  </a:cubicBezTo>
                  <a:cubicBezTo>
                    <a:pt x="586677" y="2482009"/>
                    <a:pt x="590000" y="2481681"/>
                    <a:pt x="595076" y="2481066"/>
                  </a:cubicBezTo>
                  <a:cubicBezTo>
                    <a:pt x="600152" y="2480451"/>
                    <a:pt x="603147" y="2479016"/>
                    <a:pt x="609537" y="2480329"/>
                  </a:cubicBezTo>
                  <a:cubicBezTo>
                    <a:pt x="615928" y="2481641"/>
                    <a:pt x="626116" y="2484675"/>
                    <a:pt x="633420" y="2488939"/>
                  </a:cubicBezTo>
                  <a:cubicBezTo>
                    <a:pt x="640724" y="2493203"/>
                    <a:pt x="646530" y="2499230"/>
                    <a:pt x="653359" y="2505913"/>
                  </a:cubicBezTo>
                  <a:cubicBezTo>
                    <a:pt x="659970" y="2512383"/>
                    <a:pt x="670243" y="2524809"/>
                    <a:pt x="674046" y="2528674"/>
                  </a:cubicBezTo>
                  <a:lnTo>
                    <a:pt x="674174" y="2526331"/>
                  </a:lnTo>
                  <a:cubicBezTo>
                    <a:pt x="675160" y="2518828"/>
                    <a:pt x="680637" y="2491399"/>
                    <a:pt x="680309" y="2484019"/>
                  </a:cubicBezTo>
                  <a:lnTo>
                    <a:pt x="680281" y="2483839"/>
                  </a:lnTo>
                  <a:cubicBezTo>
                    <a:pt x="680288" y="2483658"/>
                    <a:pt x="680298" y="2483472"/>
                    <a:pt x="680309" y="2483280"/>
                  </a:cubicBezTo>
                  <a:cubicBezTo>
                    <a:pt x="680747" y="2475490"/>
                    <a:pt x="681843" y="2457778"/>
                    <a:pt x="679871" y="2443428"/>
                  </a:cubicBezTo>
                  <a:cubicBezTo>
                    <a:pt x="677899" y="2429077"/>
                    <a:pt x="676657" y="2413866"/>
                    <a:pt x="668477" y="2397179"/>
                  </a:cubicBezTo>
                  <a:cubicBezTo>
                    <a:pt x="660297" y="2380491"/>
                    <a:pt x="642915" y="2356342"/>
                    <a:pt x="630791" y="2343304"/>
                  </a:cubicBezTo>
                  <a:cubicBezTo>
                    <a:pt x="618667" y="2330265"/>
                    <a:pt x="602489" y="2322106"/>
                    <a:pt x="595734" y="2318949"/>
                  </a:cubicBezTo>
                  <a:lnTo>
                    <a:pt x="594993" y="2318682"/>
                  </a:lnTo>
                  <a:cubicBezTo>
                    <a:pt x="586405" y="2310304"/>
                    <a:pt x="567669" y="2293847"/>
                    <a:pt x="560676" y="2285738"/>
                  </a:cubicBezTo>
                  <a:cubicBezTo>
                    <a:pt x="552898" y="2276718"/>
                    <a:pt x="552862" y="2273110"/>
                    <a:pt x="550817" y="2267042"/>
                  </a:cubicBezTo>
                  <a:cubicBezTo>
                    <a:pt x="549164" y="2262138"/>
                    <a:pt x="548251" y="2257931"/>
                    <a:pt x="548501" y="2252992"/>
                  </a:cubicBezTo>
                  <a:cubicBezTo>
                    <a:pt x="551071" y="2250415"/>
                    <a:pt x="555187" y="2246136"/>
                    <a:pt x="558556" y="2244361"/>
                  </a:cubicBezTo>
                  <a:cubicBezTo>
                    <a:pt x="563925" y="2241532"/>
                    <a:pt x="572360" y="2238580"/>
                    <a:pt x="578276" y="2237965"/>
                  </a:cubicBezTo>
                  <a:cubicBezTo>
                    <a:pt x="584192" y="2237350"/>
                    <a:pt x="588647" y="2238375"/>
                    <a:pt x="594052" y="2240671"/>
                  </a:cubicBezTo>
                  <a:cubicBezTo>
                    <a:pt x="599456" y="2242967"/>
                    <a:pt x="602670" y="2243008"/>
                    <a:pt x="610704" y="2251741"/>
                  </a:cubicBezTo>
                  <a:cubicBezTo>
                    <a:pt x="617926" y="2259591"/>
                    <a:pt x="632583" y="2280628"/>
                    <a:pt x="640045" y="2290271"/>
                  </a:cubicBezTo>
                  <a:lnTo>
                    <a:pt x="640283" y="2291102"/>
                  </a:lnTo>
                  <a:cubicBezTo>
                    <a:pt x="643095" y="2298687"/>
                    <a:pt x="650362" y="2316850"/>
                    <a:pt x="661975" y="2330463"/>
                  </a:cubicBezTo>
                  <a:cubicBezTo>
                    <a:pt x="673587" y="2344075"/>
                    <a:pt x="695096" y="2363591"/>
                    <a:pt x="709959" y="2372775"/>
                  </a:cubicBezTo>
                  <a:cubicBezTo>
                    <a:pt x="724822" y="2381960"/>
                    <a:pt x="738370" y="2383354"/>
                    <a:pt x="751151" y="2385568"/>
                  </a:cubicBezTo>
                  <a:cubicBezTo>
                    <a:pt x="763932" y="2387782"/>
                    <a:pt x="779708" y="2386552"/>
                    <a:pt x="786646" y="2386060"/>
                  </a:cubicBezTo>
                  <a:cubicBezTo>
                    <a:pt x="786817" y="2386048"/>
                    <a:pt x="786983" y="2386036"/>
                    <a:pt x="787144" y="2386029"/>
                  </a:cubicBezTo>
                  <a:lnTo>
                    <a:pt x="787304" y="2386060"/>
                  </a:lnTo>
                  <a:cubicBezTo>
                    <a:pt x="793877" y="2386429"/>
                    <a:pt x="818307" y="2380279"/>
                    <a:pt x="824990" y="2379172"/>
                  </a:cubicBezTo>
                  <a:cubicBezTo>
                    <a:pt x="825798" y="2379038"/>
                    <a:pt x="826490" y="2378997"/>
                    <a:pt x="827077" y="2379028"/>
                  </a:cubicBezTo>
                  <a:cubicBezTo>
                    <a:pt x="823634" y="2374758"/>
                    <a:pt x="812567" y="2363224"/>
                    <a:pt x="806804" y="2355801"/>
                  </a:cubicBezTo>
                  <a:cubicBezTo>
                    <a:pt x="800852" y="2348134"/>
                    <a:pt x="795484" y="2341615"/>
                    <a:pt x="791686" y="2333415"/>
                  </a:cubicBezTo>
                  <a:cubicBezTo>
                    <a:pt x="787888" y="2325214"/>
                    <a:pt x="785186" y="2313775"/>
                    <a:pt x="784017" y="2306600"/>
                  </a:cubicBezTo>
                  <a:cubicBezTo>
                    <a:pt x="782849" y="2299425"/>
                    <a:pt x="784127" y="2296063"/>
                    <a:pt x="784675" y="2290364"/>
                  </a:cubicBezTo>
                  <a:cubicBezTo>
                    <a:pt x="785222" y="2284665"/>
                    <a:pt x="785514" y="2280933"/>
                    <a:pt x="787304" y="2272405"/>
                  </a:cubicBezTo>
                  <a:cubicBezTo>
                    <a:pt x="789093" y="2263877"/>
                    <a:pt x="794425" y="2249404"/>
                    <a:pt x="795411" y="2239195"/>
                  </a:cubicBezTo>
                  <a:cubicBezTo>
                    <a:pt x="796376" y="2229198"/>
                    <a:pt x="794786" y="2218966"/>
                    <a:pt x="793305" y="2211617"/>
                  </a:cubicBezTo>
                  <a:cubicBezTo>
                    <a:pt x="794786" y="2204269"/>
                    <a:pt x="796376" y="2194037"/>
                    <a:pt x="795411" y="2184041"/>
                  </a:cubicBezTo>
                  <a:cubicBezTo>
                    <a:pt x="794425" y="2173832"/>
                    <a:pt x="789093" y="2159358"/>
                    <a:pt x="787304" y="2150830"/>
                  </a:cubicBezTo>
                  <a:cubicBezTo>
                    <a:pt x="785514" y="2142302"/>
                    <a:pt x="785222" y="2138571"/>
                    <a:pt x="784674" y="2132872"/>
                  </a:cubicBezTo>
                  <a:cubicBezTo>
                    <a:pt x="784127" y="2127173"/>
                    <a:pt x="782849" y="2123811"/>
                    <a:pt x="784017" y="2116635"/>
                  </a:cubicBezTo>
                  <a:cubicBezTo>
                    <a:pt x="785186" y="2109460"/>
                    <a:pt x="787888" y="2098021"/>
                    <a:pt x="791686" y="2089821"/>
                  </a:cubicBezTo>
                  <a:cubicBezTo>
                    <a:pt x="795484" y="2081621"/>
                    <a:pt x="800852" y="2075102"/>
                    <a:pt x="806804" y="2067434"/>
                  </a:cubicBezTo>
                  <a:cubicBezTo>
                    <a:pt x="812567" y="2060012"/>
                    <a:pt x="823634" y="2048478"/>
                    <a:pt x="827077" y="2044207"/>
                  </a:cubicBezTo>
                  <a:cubicBezTo>
                    <a:pt x="826490" y="2044239"/>
                    <a:pt x="825798" y="2044198"/>
                    <a:pt x="824990" y="2044064"/>
                  </a:cubicBezTo>
                  <a:cubicBezTo>
                    <a:pt x="818307" y="2042957"/>
                    <a:pt x="793877" y="2036807"/>
                    <a:pt x="787304" y="2037176"/>
                  </a:cubicBezTo>
                  <a:lnTo>
                    <a:pt x="787144" y="2037207"/>
                  </a:lnTo>
                  <a:cubicBezTo>
                    <a:pt x="786983" y="2037199"/>
                    <a:pt x="786817" y="2037188"/>
                    <a:pt x="786646" y="2037176"/>
                  </a:cubicBezTo>
                  <a:cubicBezTo>
                    <a:pt x="779708" y="2036684"/>
                    <a:pt x="763932" y="2035454"/>
                    <a:pt x="751151" y="2037668"/>
                  </a:cubicBezTo>
                  <a:cubicBezTo>
                    <a:pt x="738370" y="2039882"/>
                    <a:pt x="724822" y="2041276"/>
                    <a:pt x="709959" y="2050460"/>
                  </a:cubicBezTo>
                  <a:cubicBezTo>
                    <a:pt x="695096" y="2059644"/>
                    <a:pt x="673587" y="2079161"/>
                    <a:pt x="661975" y="2092773"/>
                  </a:cubicBezTo>
                  <a:cubicBezTo>
                    <a:pt x="650362" y="2106385"/>
                    <a:pt x="643095" y="2124549"/>
                    <a:pt x="640283" y="2132134"/>
                  </a:cubicBezTo>
                  <a:lnTo>
                    <a:pt x="640045" y="2132965"/>
                  </a:lnTo>
                  <a:cubicBezTo>
                    <a:pt x="632583" y="2142608"/>
                    <a:pt x="617925" y="2163644"/>
                    <a:pt x="610704" y="2171495"/>
                  </a:cubicBezTo>
                  <a:cubicBezTo>
                    <a:pt x="602670" y="2180228"/>
                    <a:pt x="599456" y="2180269"/>
                    <a:pt x="594052" y="2182565"/>
                  </a:cubicBezTo>
                  <a:cubicBezTo>
                    <a:pt x="588647" y="2184861"/>
                    <a:pt x="584192" y="2185886"/>
                    <a:pt x="578276" y="2185271"/>
                  </a:cubicBezTo>
                  <a:cubicBezTo>
                    <a:pt x="572360" y="2184656"/>
                    <a:pt x="563924" y="2181704"/>
                    <a:pt x="558556" y="2178875"/>
                  </a:cubicBezTo>
                  <a:cubicBezTo>
                    <a:pt x="555213" y="2177113"/>
                    <a:pt x="551134" y="2172886"/>
                    <a:pt x="548560" y="2170303"/>
                  </a:cubicBezTo>
                  <a:cubicBezTo>
                    <a:pt x="548563" y="2166305"/>
                    <a:pt x="549429" y="2162679"/>
                    <a:pt x="550817" y="2158563"/>
                  </a:cubicBezTo>
                  <a:cubicBezTo>
                    <a:pt x="552862" y="2152494"/>
                    <a:pt x="552898" y="2148886"/>
                    <a:pt x="560676" y="2139866"/>
                  </a:cubicBezTo>
                  <a:cubicBezTo>
                    <a:pt x="567669" y="2131758"/>
                    <a:pt x="586405" y="2115301"/>
                    <a:pt x="594993" y="2106923"/>
                  </a:cubicBezTo>
                  <a:lnTo>
                    <a:pt x="595734" y="2106655"/>
                  </a:lnTo>
                  <a:cubicBezTo>
                    <a:pt x="602489" y="2103498"/>
                    <a:pt x="618667" y="2095339"/>
                    <a:pt x="630791" y="2082301"/>
                  </a:cubicBezTo>
                  <a:cubicBezTo>
                    <a:pt x="642915" y="2069263"/>
                    <a:pt x="660297" y="2045113"/>
                    <a:pt x="668477" y="2028426"/>
                  </a:cubicBezTo>
                  <a:cubicBezTo>
                    <a:pt x="676657" y="2011738"/>
                    <a:pt x="677899" y="1996527"/>
                    <a:pt x="679871" y="1982177"/>
                  </a:cubicBezTo>
                  <a:cubicBezTo>
                    <a:pt x="681843" y="1967827"/>
                    <a:pt x="680747" y="1950114"/>
                    <a:pt x="680309" y="1942324"/>
                  </a:cubicBezTo>
                  <a:cubicBezTo>
                    <a:pt x="680298" y="1942132"/>
                    <a:pt x="680288" y="1941946"/>
                    <a:pt x="680281" y="1941765"/>
                  </a:cubicBezTo>
                  <a:lnTo>
                    <a:pt x="680309" y="1941586"/>
                  </a:lnTo>
                  <a:cubicBezTo>
                    <a:pt x="680637" y="1934206"/>
                    <a:pt x="675160" y="1906776"/>
                    <a:pt x="674174" y="1899273"/>
                  </a:cubicBezTo>
                  <a:cubicBezTo>
                    <a:pt x="674055" y="1898366"/>
                    <a:pt x="674018" y="1897589"/>
                    <a:pt x="674046" y="1896930"/>
                  </a:cubicBezTo>
                  <a:close/>
                  <a:moveTo>
                    <a:pt x="374667" y="1893830"/>
                  </a:moveTo>
                  <a:cubicBezTo>
                    <a:pt x="374055" y="1893666"/>
                    <a:pt x="373754" y="1894865"/>
                    <a:pt x="375488" y="1896567"/>
                  </a:cubicBezTo>
                  <a:cubicBezTo>
                    <a:pt x="375599" y="1896676"/>
                    <a:pt x="375717" y="1896794"/>
                    <a:pt x="375835" y="1896930"/>
                  </a:cubicBezTo>
                  <a:close/>
                  <a:moveTo>
                    <a:pt x="675214" y="1893830"/>
                  </a:moveTo>
                  <a:cubicBezTo>
                    <a:pt x="674751" y="1893954"/>
                    <a:pt x="674109" y="1894863"/>
                    <a:pt x="674046" y="1896930"/>
                  </a:cubicBezTo>
                  <a:cubicBezTo>
                    <a:pt x="674164" y="1896794"/>
                    <a:pt x="674282" y="1896675"/>
                    <a:pt x="674393" y="1896567"/>
                  </a:cubicBezTo>
                  <a:lnTo>
                    <a:pt x="675684" y="1894499"/>
                  </a:lnTo>
                  <a:cubicBezTo>
                    <a:pt x="675749" y="1894007"/>
                    <a:pt x="675520" y="1893748"/>
                    <a:pt x="675214" y="1893830"/>
                  </a:cubicBezTo>
                  <a:close/>
                  <a:moveTo>
                    <a:pt x="99918" y="1723987"/>
                  </a:moveTo>
                  <a:cubicBezTo>
                    <a:pt x="97571" y="1726386"/>
                    <a:pt x="98449" y="1725839"/>
                    <a:pt x="99479" y="1724516"/>
                  </a:cubicBezTo>
                  <a:cubicBezTo>
                    <a:pt x="99610" y="1724347"/>
                    <a:pt x="99753" y="1724167"/>
                    <a:pt x="99918" y="1723987"/>
                  </a:cubicBezTo>
                  <a:close/>
                  <a:moveTo>
                    <a:pt x="924730" y="1721883"/>
                  </a:moveTo>
                  <a:cubicBezTo>
                    <a:pt x="924895" y="1722064"/>
                    <a:pt x="925038" y="1722244"/>
                    <a:pt x="925170" y="1722412"/>
                  </a:cubicBezTo>
                  <a:lnTo>
                    <a:pt x="927673" y="1724382"/>
                  </a:lnTo>
                  <a:cubicBezTo>
                    <a:pt x="928268" y="1724481"/>
                    <a:pt x="928581" y="1724133"/>
                    <a:pt x="928482" y="1723666"/>
                  </a:cubicBezTo>
                  <a:cubicBezTo>
                    <a:pt x="928332" y="1722959"/>
                    <a:pt x="927232" y="1721979"/>
                    <a:pt x="924730" y="1721883"/>
                  </a:cubicBezTo>
                  <a:close/>
                  <a:moveTo>
                    <a:pt x="482065" y="1644961"/>
                  </a:moveTo>
                  <a:lnTo>
                    <a:pt x="479859" y="1646254"/>
                  </a:lnTo>
                  <a:cubicBezTo>
                    <a:pt x="474649" y="1649932"/>
                    <a:pt x="459562" y="1662747"/>
                    <a:pt x="444128" y="1676343"/>
                  </a:cubicBezTo>
                  <a:cubicBezTo>
                    <a:pt x="428694" y="1689938"/>
                    <a:pt x="401548" y="1710332"/>
                    <a:pt x="387255" y="1727828"/>
                  </a:cubicBezTo>
                  <a:cubicBezTo>
                    <a:pt x="372963" y="1745323"/>
                    <a:pt x="364328" y="1764101"/>
                    <a:pt x="358372" y="1781318"/>
                  </a:cubicBezTo>
                  <a:cubicBezTo>
                    <a:pt x="352417" y="1798535"/>
                    <a:pt x="348348" y="1825281"/>
                    <a:pt x="351524" y="1831131"/>
                  </a:cubicBezTo>
                  <a:cubicBezTo>
                    <a:pt x="351921" y="1831863"/>
                    <a:pt x="352437" y="1832228"/>
                    <a:pt x="353060" y="1832300"/>
                  </a:cubicBezTo>
                  <a:cubicBezTo>
                    <a:pt x="357422" y="1832809"/>
                    <a:pt x="367007" y="1819005"/>
                    <a:pt x="377429" y="1816422"/>
                  </a:cubicBezTo>
                  <a:cubicBezTo>
                    <a:pt x="389340" y="1813468"/>
                    <a:pt x="411672" y="1813134"/>
                    <a:pt x="422987" y="1813413"/>
                  </a:cubicBezTo>
                  <a:cubicBezTo>
                    <a:pt x="434302" y="1813691"/>
                    <a:pt x="436634" y="1816589"/>
                    <a:pt x="445319" y="1818093"/>
                  </a:cubicBezTo>
                  <a:cubicBezTo>
                    <a:pt x="454004" y="1819598"/>
                    <a:pt x="465418" y="1822941"/>
                    <a:pt x="475095" y="1822439"/>
                  </a:cubicBezTo>
                  <a:cubicBezTo>
                    <a:pt x="484773" y="1821938"/>
                    <a:pt x="502341" y="1816533"/>
                    <a:pt x="503383" y="1815084"/>
                  </a:cubicBezTo>
                  <a:cubicBezTo>
                    <a:pt x="504425" y="1813636"/>
                    <a:pt x="488346" y="1814861"/>
                    <a:pt x="481348" y="1813747"/>
                  </a:cubicBezTo>
                  <a:cubicBezTo>
                    <a:pt x="474351" y="1812633"/>
                    <a:pt x="466659" y="1810905"/>
                    <a:pt x="460207" y="1808064"/>
                  </a:cubicBezTo>
                  <a:cubicBezTo>
                    <a:pt x="453755" y="1805222"/>
                    <a:pt x="449686" y="1800152"/>
                    <a:pt x="442639" y="1796697"/>
                  </a:cubicBezTo>
                  <a:cubicBezTo>
                    <a:pt x="435592" y="1793242"/>
                    <a:pt x="427255" y="1787392"/>
                    <a:pt x="417925" y="1787336"/>
                  </a:cubicBezTo>
                  <a:cubicBezTo>
                    <a:pt x="408595" y="1787280"/>
                    <a:pt x="392962" y="1794914"/>
                    <a:pt x="386660" y="1796363"/>
                  </a:cubicBezTo>
                  <a:lnTo>
                    <a:pt x="381430" y="1797010"/>
                  </a:lnTo>
                  <a:cubicBezTo>
                    <a:pt x="380717" y="1796836"/>
                    <a:pt x="380655" y="1796390"/>
                    <a:pt x="380109" y="1796028"/>
                  </a:cubicBezTo>
                  <a:lnTo>
                    <a:pt x="379085" y="1795945"/>
                  </a:lnTo>
                  <a:cubicBezTo>
                    <a:pt x="379017" y="1795763"/>
                    <a:pt x="379290" y="1794942"/>
                    <a:pt x="380109" y="1792016"/>
                  </a:cubicBezTo>
                  <a:cubicBezTo>
                    <a:pt x="381747" y="1786166"/>
                    <a:pt x="384675" y="1770955"/>
                    <a:pt x="389935" y="1760925"/>
                  </a:cubicBezTo>
                  <a:cubicBezTo>
                    <a:pt x="395196" y="1750895"/>
                    <a:pt x="401697" y="1743875"/>
                    <a:pt x="411672" y="1731839"/>
                  </a:cubicBezTo>
                  <a:cubicBezTo>
                    <a:pt x="421647" y="1719804"/>
                    <a:pt x="439165" y="1701639"/>
                    <a:pt x="449785" y="1688712"/>
                  </a:cubicBezTo>
                  <a:cubicBezTo>
                    <a:pt x="460406" y="1675786"/>
                    <a:pt x="470381" y="1661354"/>
                    <a:pt x="475393" y="1654278"/>
                  </a:cubicBezTo>
                  <a:close/>
                  <a:moveTo>
                    <a:pt x="546198" y="1644961"/>
                  </a:moveTo>
                  <a:cubicBezTo>
                    <a:pt x="545547" y="1645042"/>
                    <a:pt x="549111" y="1648971"/>
                    <a:pt x="552870" y="1654278"/>
                  </a:cubicBezTo>
                  <a:cubicBezTo>
                    <a:pt x="557882" y="1661354"/>
                    <a:pt x="567857" y="1675786"/>
                    <a:pt x="578477" y="1688713"/>
                  </a:cubicBezTo>
                  <a:cubicBezTo>
                    <a:pt x="589098" y="1701640"/>
                    <a:pt x="606616" y="1719804"/>
                    <a:pt x="616591" y="1731839"/>
                  </a:cubicBezTo>
                  <a:cubicBezTo>
                    <a:pt x="626566" y="1743875"/>
                    <a:pt x="633067" y="1750896"/>
                    <a:pt x="638328" y="1760925"/>
                  </a:cubicBezTo>
                  <a:cubicBezTo>
                    <a:pt x="643588" y="1770955"/>
                    <a:pt x="646516" y="1786166"/>
                    <a:pt x="648154" y="1792017"/>
                  </a:cubicBezTo>
                  <a:lnTo>
                    <a:pt x="648154" y="1796028"/>
                  </a:lnTo>
                  <a:cubicBezTo>
                    <a:pt x="647062" y="1796753"/>
                    <a:pt x="647906" y="1797811"/>
                    <a:pt x="641603" y="1796363"/>
                  </a:cubicBezTo>
                  <a:cubicBezTo>
                    <a:pt x="635301" y="1794914"/>
                    <a:pt x="619668" y="1787280"/>
                    <a:pt x="610338" y="1787336"/>
                  </a:cubicBezTo>
                  <a:cubicBezTo>
                    <a:pt x="601008" y="1787392"/>
                    <a:pt x="592671" y="1793242"/>
                    <a:pt x="585624" y="1796697"/>
                  </a:cubicBezTo>
                  <a:cubicBezTo>
                    <a:pt x="578577" y="1800152"/>
                    <a:pt x="574507" y="1805222"/>
                    <a:pt x="568056" y="1808064"/>
                  </a:cubicBezTo>
                  <a:cubicBezTo>
                    <a:pt x="561604" y="1810905"/>
                    <a:pt x="553912" y="1812633"/>
                    <a:pt x="546915" y="1813747"/>
                  </a:cubicBezTo>
                  <a:cubicBezTo>
                    <a:pt x="539917" y="1814862"/>
                    <a:pt x="523838" y="1813636"/>
                    <a:pt x="524880" y="1815084"/>
                  </a:cubicBezTo>
                  <a:cubicBezTo>
                    <a:pt x="525922" y="1816533"/>
                    <a:pt x="543490" y="1821938"/>
                    <a:pt x="553168" y="1822439"/>
                  </a:cubicBezTo>
                  <a:cubicBezTo>
                    <a:pt x="562845" y="1822941"/>
                    <a:pt x="574259" y="1819598"/>
                    <a:pt x="582944" y="1818093"/>
                  </a:cubicBezTo>
                  <a:cubicBezTo>
                    <a:pt x="591629" y="1816589"/>
                    <a:pt x="593961" y="1813691"/>
                    <a:pt x="605276" y="1813413"/>
                  </a:cubicBezTo>
                  <a:cubicBezTo>
                    <a:pt x="616591" y="1813134"/>
                    <a:pt x="638923" y="1813469"/>
                    <a:pt x="650834" y="1816422"/>
                  </a:cubicBezTo>
                  <a:cubicBezTo>
                    <a:pt x="661256" y="1819006"/>
                    <a:pt x="670841" y="1832809"/>
                    <a:pt x="675203" y="1832301"/>
                  </a:cubicBezTo>
                  <a:lnTo>
                    <a:pt x="676739" y="1831132"/>
                  </a:lnTo>
                  <a:cubicBezTo>
                    <a:pt x="679915" y="1825281"/>
                    <a:pt x="675846" y="1798536"/>
                    <a:pt x="669891" y="1781318"/>
                  </a:cubicBezTo>
                  <a:cubicBezTo>
                    <a:pt x="663935" y="1764101"/>
                    <a:pt x="655300" y="1745324"/>
                    <a:pt x="641008" y="1727828"/>
                  </a:cubicBezTo>
                  <a:cubicBezTo>
                    <a:pt x="626715" y="1710332"/>
                    <a:pt x="599569" y="1689938"/>
                    <a:pt x="584135" y="1676343"/>
                  </a:cubicBezTo>
                  <a:cubicBezTo>
                    <a:pt x="568701" y="1662747"/>
                    <a:pt x="553614" y="1649932"/>
                    <a:pt x="548403" y="1646254"/>
                  </a:cubicBezTo>
                  <a:close/>
                  <a:moveTo>
                    <a:pt x="198038" y="1508547"/>
                  </a:moveTo>
                  <a:cubicBezTo>
                    <a:pt x="196748" y="1509717"/>
                    <a:pt x="191934" y="1529442"/>
                    <a:pt x="191487" y="1540307"/>
                  </a:cubicBezTo>
                  <a:cubicBezTo>
                    <a:pt x="191041" y="1551173"/>
                    <a:pt x="194018" y="1563988"/>
                    <a:pt x="195358" y="1573739"/>
                  </a:cubicBezTo>
                  <a:cubicBezTo>
                    <a:pt x="196698" y="1583490"/>
                    <a:pt x="199279" y="1586109"/>
                    <a:pt x="199527" y="1598813"/>
                  </a:cubicBezTo>
                  <a:cubicBezTo>
                    <a:pt x="199775" y="1611517"/>
                    <a:pt x="199477" y="1636591"/>
                    <a:pt x="196847" y="1649963"/>
                  </a:cubicBezTo>
                  <a:cubicBezTo>
                    <a:pt x="194546" y="1661664"/>
                    <a:pt x="182251" y="1672427"/>
                    <a:pt x="182704" y="1677324"/>
                  </a:cubicBezTo>
                  <a:cubicBezTo>
                    <a:pt x="182769" y="1678023"/>
                    <a:pt x="183094" y="1678603"/>
                    <a:pt x="183745" y="1679049"/>
                  </a:cubicBezTo>
                  <a:cubicBezTo>
                    <a:pt x="188956" y="1682615"/>
                    <a:pt x="212777" y="1678046"/>
                    <a:pt x="228112" y="1671360"/>
                  </a:cubicBezTo>
                  <a:cubicBezTo>
                    <a:pt x="243447" y="1664673"/>
                    <a:pt x="260171" y="1654978"/>
                    <a:pt x="275754" y="1638931"/>
                  </a:cubicBezTo>
                  <a:cubicBezTo>
                    <a:pt x="291337" y="1622884"/>
                    <a:pt x="309501" y="1592405"/>
                    <a:pt x="321610" y="1575076"/>
                  </a:cubicBezTo>
                  <a:cubicBezTo>
                    <a:pt x="333719" y="1557748"/>
                    <a:pt x="345133" y="1540809"/>
                    <a:pt x="348408" y="1534958"/>
                  </a:cubicBezTo>
                  <a:lnTo>
                    <a:pt x="349560" y="1532482"/>
                  </a:lnTo>
                  <a:cubicBezTo>
                    <a:pt x="349488" y="1531751"/>
                    <a:pt x="345989" y="1535752"/>
                    <a:pt x="341262" y="1539973"/>
                  </a:cubicBezTo>
                  <a:cubicBezTo>
                    <a:pt x="334959" y="1545601"/>
                    <a:pt x="322106" y="1556800"/>
                    <a:pt x="310592" y="1568724"/>
                  </a:cubicBezTo>
                  <a:cubicBezTo>
                    <a:pt x="299079" y="1580648"/>
                    <a:pt x="282901" y="1600317"/>
                    <a:pt x="272181" y="1611517"/>
                  </a:cubicBezTo>
                  <a:cubicBezTo>
                    <a:pt x="261462" y="1622716"/>
                    <a:pt x="255209" y="1630016"/>
                    <a:pt x="246276" y="1635922"/>
                  </a:cubicBezTo>
                  <a:cubicBezTo>
                    <a:pt x="237343" y="1641828"/>
                    <a:pt x="223795" y="1645116"/>
                    <a:pt x="218584" y="1646955"/>
                  </a:cubicBezTo>
                  <a:cubicBezTo>
                    <a:pt x="214365" y="1645729"/>
                    <a:pt x="213422" y="1646676"/>
                    <a:pt x="214713" y="1639600"/>
                  </a:cubicBezTo>
                  <a:cubicBezTo>
                    <a:pt x="216003" y="1632523"/>
                    <a:pt x="222802" y="1614971"/>
                    <a:pt x="222753" y="1604496"/>
                  </a:cubicBezTo>
                  <a:cubicBezTo>
                    <a:pt x="222703" y="1594021"/>
                    <a:pt x="217492" y="1584660"/>
                    <a:pt x="214415" y="1576748"/>
                  </a:cubicBezTo>
                  <a:cubicBezTo>
                    <a:pt x="211338" y="1568836"/>
                    <a:pt x="206822" y="1564267"/>
                    <a:pt x="204291" y="1557023"/>
                  </a:cubicBezTo>
                  <a:cubicBezTo>
                    <a:pt x="201760" y="1549780"/>
                    <a:pt x="200222" y="1541143"/>
                    <a:pt x="199229" y="1533287"/>
                  </a:cubicBezTo>
                  <a:cubicBezTo>
                    <a:pt x="198237" y="1525430"/>
                    <a:pt x="199328" y="1507377"/>
                    <a:pt x="198038" y="1508547"/>
                  </a:cubicBezTo>
                  <a:close/>
                  <a:moveTo>
                    <a:pt x="826610" y="1506444"/>
                  </a:moveTo>
                  <a:cubicBezTo>
                    <a:pt x="825320" y="1505274"/>
                    <a:pt x="826412" y="1523327"/>
                    <a:pt x="825419" y="1531183"/>
                  </a:cubicBezTo>
                  <a:cubicBezTo>
                    <a:pt x="824427" y="1539040"/>
                    <a:pt x="822888" y="1547676"/>
                    <a:pt x="820357" y="1554920"/>
                  </a:cubicBezTo>
                  <a:cubicBezTo>
                    <a:pt x="817826" y="1562163"/>
                    <a:pt x="813310" y="1566732"/>
                    <a:pt x="810233" y="1574644"/>
                  </a:cubicBezTo>
                  <a:cubicBezTo>
                    <a:pt x="807156" y="1582557"/>
                    <a:pt x="801945" y="1591917"/>
                    <a:pt x="801896" y="1602393"/>
                  </a:cubicBezTo>
                  <a:cubicBezTo>
                    <a:pt x="801846" y="1612868"/>
                    <a:pt x="808645" y="1630420"/>
                    <a:pt x="809935" y="1637496"/>
                  </a:cubicBezTo>
                  <a:lnTo>
                    <a:pt x="810512" y="1643368"/>
                  </a:lnTo>
                  <a:cubicBezTo>
                    <a:pt x="810357" y="1644169"/>
                    <a:pt x="809960" y="1644238"/>
                    <a:pt x="809638" y="1644851"/>
                  </a:cubicBezTo>
                  <a:lnTo>
                    <a:pt x="809563" y="1646000"/>
                  </a:lnTo>
                  <a:cubicBezTo>
                    <a:pt x="809402" y="1646077"/>
                    <a:pt x="808670" y="1645770"/>
                    <a:pt x="806065" y="1644851"/>
                  </a:cubicBezTo>
                  <a:cubicBezTo>
                    <a:pt x="800854" y="1643012"/>
                    <a:pt x="787306" y="1639725"/>
                    <a:pt x="778373" y="1633818"/>
                  </a:cubicBezTo>
                  <a:cubicBezTo>
                    <a:pt x="769440" y="1627912"/>
                    <a:pt x="763187" y="1620613"/>
                    <a:pt x="752467" y="1609413"/>
                  </a:cubicBezTo>
                  <a:cubicBezTo>
                    <a:pt x="741748" y="1598214"/>
                    <a:pt x="725569" y="1578545"/>
                    <a:pt x="714056" y="1566621"/>
                  </a:cubicBezTo>
                  <a:cubicBezTo>
                    <a:pt x="702542" y="1554697"/>
                    <a:pt x="689689" y="1543497"/>
                    <a:pt x="683386" y="1537869"/>
                  </a:cubicBezTo>
                  <a:lnTo>
                    <a:pt x="675089" y="1530379"/>
                  </a:lnTo>
                  <a:lnTo>
                    <a:pt x="676240" y="1532855"/>
                  </a:lnTo>
                  <a:cubicBezTo>
                    <a:pt x="679515" y="1538705"/>
                    <a:pt x="690930" y="1555644"/>
                    <a:pt x="703039" y="1572973"/>
                  </a:cubicBezTo>
                  <a:cubicBezTo>
                    <a:pt x="715148" y="1590302"/>
                    <a:pt x="733311" y="1620780"/>
                    <a:pt x="748894" y="1636827"/>
                  </a:cubicBezTo>
                  <a:cubicBezTo>
                    <a:pt x="764477" y="1652875"/>
                    <a:pt x="781201" y="1662570"/>
                    <a:pt x="796536" y="1669256"/>
                  </a:cubicBezTo>
                  <a:cubicBezTo>
                    <a:pt x="811871" y="1675943"/>
                    <a:pt x="835692" y="1680511"/>
                    <a:pt x="840903" y="1676945"/>
                  </a:cubicBezTo>
                  <a:cubicBezTo>
                    <a:pt x="841554" y="1676500"/>
                    <a:pt x="841879" y="1675920"/>
                    <a:pt x="841944" y="1675220"/>
                  </a:cubicBezTo>
                  <a:cubicBezTo>
                    <a:pt x="842397" y="1670323"/>
                    <a:pt x="830103" y="1659561"/>
                    <a:pt x="827801" y="1647860"/>
                  </a:cubicBezTo>
                  <a:cubicBezTo>
                    <a:pt x="825171" y="1634487"/>
                    <a:pt x="824873" y="1609413"/>
                    <a:pt x="825121" y="1596709"/>
                  </a:cubicBezTo>
                  <a:cubicBezTo>
                    <a:pt x="825369" y="1584005"/>
                    <a:pt x="827950" y="1581387"/>
                    <a:pt x="829290" y="1571636"/>
                  </a:cubicBezTo>
                  <a:cubicBezTo>
                    <a:pt x="830630" y="1561885"/>
                    <a:pt x="833608" y="1549069"/>
                    <a:pt x="833161" y="1538204"/>
                  </a:cubicBezTo>
                  <a:cubicBezTo>
                    <a:pt x="832714" y="1527338"/>
                    <a:pt x="827900" y="1507614"/>
                    <a:pt x="826610" y="1506444"/>
                  </a:cubicBezTo>
                  <a:close/>
                  <a:moveTo>
                    <a:pt x="190719" y="1312665"/>
                  </a:moveTo>
                  <a:lnTo>
                    <a:pt x="183745" y="1313909"/>
                  </a:lnTo>
                  <a:lnTo>
                    <a:pt x="182704" y="1315634"/>
                  </a:lnTo>
                  <a:cubicBezTo>
                    <a:pt x="182251" y="1320531"/>
                    <a:pt x="194545" y="1331293"/>
                    <a:pt x="196847" y="1342994"/>
                  </a:cubicBezTo>
                  <a:cubicBezTo>
                    <a:pt x="199477" y="1356367"/>
                    <a:pt x="199775" y="1381441"/>
                    <a:pt x="199527" y="1394145"/>
                  </a:cubicBezTo>
                  <a:cubicBezTo>
                    <a:pt x="199278" y="1406849"/>
                    <a:pt x="196698" y="1409468"/>
                    <a:pt x="195358" y="1419218"/>
                  </a:cubicBezTo>
                  <a:cubicBezTo>
                    <a:pt x="194018" y="1428969"/>
                    <a:pt x="191040" y="1441785"/>
                    <a:pt x="191487" y="1452650"/>
                  </a:cubicBezTo>
                  <a:cubicBezTo>
                    <a:pt x="191934" y="1463516"/>
                    <a:pt x="196748" y="1483240"/>
                    <a:pt x="198038" y="1484410"/>
                  </a:cubicBezTo>
                  <a:cubicBezTo>
                    <a:pt x="199328" y="1485580"/>
                    <a:pt x="198236" y="1467527"/>
                    <a:pt x="199229" y="1459671"/>
                  </a:cubicBezTo>
                  <a:cubicBezTo>
                    <a:pt x="200221" y="1451814"/>
                    <a:pt x="201760" y="1443178"/>
                    <a:pt x="204291" y="1435934"/>
                  </a:cubicBezTo>
                  <a:cubicBezTo>
                    <a:pt x="206822" y="1428691"/>
                    <a:pt x="211338" y="1424122"/>
                    <a:pt x="214415" y="1416210"/>
                  </a:cubicBezTo>
                  <a:cubicBezTo>
                    <a:pt x="217492" y="1408297"/>
                    <a:pt x="222703" y="1398937"/>
                    <a:pt x="222752" y="1388461"/>
                  </a:cubicBezTo>
                  <a:cubicBezTo>
                    <a:pt x="222802" y="1377986"/>
                    <a:pt x="216003" y="1360434"/>
                    <a:pt x="214713" y="1353358"/>
                  </a:cubicBezTo>
                  <a:lnTo>
                    <a:pt x="214136" y="1347487"/>
                  </a:lnTo>
                  <a:cubicBezTo>
                    <a:pt x="214291" y="1346686"/>
                    <a:pt x="214688" y="1346616"/>
                    <a:pt x="215010" y="1346003"/>
                  </a:cubicBezTo>
                  <a:lnTo>
                    <a:pt x="215085" y="1344854"/>
                  </a:lnTo>
                  <a:cubicBezTo>
                    <a:pt x="215246" y="1344777"/>
                    <a:pt x="215978" y="1345084"/>
                    <a:pt x="218584" y="1346003"/>
                  </a:cubicBezTo>
                  <a:cubicBezTo>
                    <a:pt x="223794" y="1347842"/>
                    <a:pt x="237343" y="1351129"/>
                    <a:pt x="246276" y="1357036"/>
                  </a:cubicBezTo>
                  <a:cubicBezTo>
                    <a:pt x="255209" y="1362942"/>
                    <a:pt x="261462" y="1370241"/>
                    <a:pt x="272181" y="1381441"/>
                  </a:cubicBezTo>
                  <a:cubicBezTo>
                    <a:pt x="282900" y="1392640"/>
                    <a:pt x="299079" y="1412309"/>
                    <a:pt x="310592" y="1424233"/>
                  </a:cubicBezTo>
                  <a:cubicBezTo>
                    <a:pt x="322106" y="1436157"/>
                    <a:pt x="334959" y="1447357"/>
                    <a:pt x="341262" y="1452985"/>
                  </a:cubicBezTo>
                  <a:lnTo>
                    <a:pt x="349560" y="1460475"/>
                  </a:lnTo>
                  <a:lnTo>
                    <a:pt x="348408" y="1457999"/>
                  </a:lnTo>
                  <a:cubicBezTo>
                    <a:pt x="345133" y="1452149"/>
                    <a:pt x="333719" y="1435210"/>
                    <a:pt x="321610" y="1417881"/>
                  </a:cubicBezTo>
                  <a:cubicBezTo>
                    <a:pt x="309501" y="1400552"/>
                    <a:pt x="291337" y="1370074"/>
                    <a:pt x="275754" y="1354027"/>
                  </a:cubicBezTo>
                  <a:cubicBezTo>
                    <a:pt x="260171" y="1337979"/>
                    <a:pt x="243447" y="1328284"/>
                    <a:pt x="228112" y="1321598"/>
                  </a:cubicBezTo>
                  <a:cubicBezTo>
                    <a:pt x="216611" y="1316583"/>
                    <a:pt x="200336" y="1312760"/>
                    <a:pt x="190719" y="1312665"/>
                  </a:cubicBezTo>
                  <a:close/>
                  <a:moveTo>
                    <a:pt x="833928" y="1310562"/>
                  </a:moveTo>
                  <a:cubicBezTo>
                    <a:pt x="824312" y="1310656"/>
                    <a:pt x="808037" y="1314480"/>
                    <a:pt x="796536" y="1319495"/>
                  </a:cubicBezTo>
                  <a:cubicBezTo>
                    <a:pt x="781201" y="1326181"/>
                    <a:pt x="764477" y="1335876"/>
                    <a:pt x="748894" y="1351923"/>
                  </a:cubicBezTo>
                  <a:cubicBezTo>
                    <a:pt x="733311" y="1367971"/>
                    <a:pt x="715148" y="1398449"/>
                    <a:pt x="703038" y="1415778"/>
                  </a:cubicBezTo>
                  <a:cubicBezTo>
                    <a:pt x="690929" y="1433107"/>
                    <a:pt x="679515" y="1450045"/>
                    <a:pt x="676240" y="1455896"/>
                  </a:cubicBezTo>
                  <a:lnTo>
                    <a:pt x="675088" y="1458372"/>
                  </a:lnTo>
                  <a:cubicBezTo>
                    <a:pt x="675161" y="1459103"/>
                    <a:pt x="678659" y="1455102"/>
                    <a:pt x="683386" y="1450881"/>
                  </a:cubicBezTo>
                  <a:cubicBezTo>
                    <a:pt x="689689" y="1445254"/>
                    <a:pt x="702542" y="1434054"/>
                    <a:pt x="714056" y="1422130"/>
                  </a:cubicBezTo>
                  <a:cubicBezTo>
                    <a:pt x="725569" y="1410206"/>
                    <a:pt x="741748" y="1390537"/>
                    <a:pt x="752467" y="1379337"/>
                  </a:cubicBezTo>
                  <a:cubicBezTo>
                    <a:pt x="763186" y="1368138"/>
                    <a:pt x="769440" y="1360838"/>
                    <a:pt x="778372" y="1354932"/>
                  </a:cubicBezTo>
                  <a:cubicBezTo>
                    <a:pt x="787305" y="1349026"/>
                    <a:pt x="800854" y="1345738"/>
                    <a:pt x="806064" y="1343900"/>
                  </a:cubicBezTo>
                  <a:cubicBezTo>
                    <a:pt x="810283" y="1345125"/>
                    <a:pt x="811226" y="1344178"/>
                    <a:pt x="809935" y="1351255"/>
                  </a:cubicBezTo>
                  <a:cubicBezTo>
                    <a:pt x="808645" y="1358331"/>
                    <a:pt x="801846" y="1375883"/>
                    <a:pt x="801896" y="1386358"/>
                  </a:cubicBezTo>
                  <a:cubicBezTo>
                    <a:pt x="801945" y="1396833"/>
                    <a:pt x="807156" y="1406194"/>
                    <a:pt x="810233" y="1414106"/>
                  </a:cubicBezTo>
                  <a:cubicBezTo>
                    <a:pt x="813310" y="1422018"/>
                    <a:pt x="817826" y="1426587"/>
                    <a:pt x="820357" y="1433831"/>
                  </a:cubicBezTo>
                  <a:cubicBezTo>
                    <a:pt x="822888" y="1441074"/>
                    <a:pt x="824426" y="1449711"/>
                    <a:pt x="825419" y="1457567"/>
                  </a:cubicBezTo>
                  <a:cubicBezTo>
                    <a:pt x="826411" y="1465424"/>
                    <a:pt x="825320" y="1483477"/>
                    <a:pt x="826610" y="1482307"/>
                  </a:cubicBezTo>
                  <a:cubicBezTo>
                    <a:pt x="827900" y="1481137"/>
                    <a:pt x="832714" y="1461412"/>
                    <a:pt x="833161" y="1450547"/>
                  </a:cubicBezTo>
                  <a:cubicBezTo>
                    <a:pt x="833607" y="1439682"/>
                    <a:pt x="830630" y="1426866"/>
                    <a:pt x="829290" y="1417115"/>
                  </a:cubicBezTo>
                  <a:cubicBezTo>
                    <a:pt x="827950" y="1407364"/>
                    <a:pt x="825369" y="1404745"/>
                    <a:pt x="825121" y="1392041"/>
                  </a:cubicBezTo>
                  <a:cubicBezTo>
                    <a:pt x="824873" y="1379337"/>
                    <a:pt x="825171" y="1354263"/>
                    <a:pt x="827801" y="1340891"/>
                  </a:cubicBezTo>
                  <a:cubicBezTo>
                    <a:pt x="830102" y="1329190"/>
                    <a:pt x="842397" y="1318427"/>
                    <a:pt x="841944" y="1313530"/>
                  </a:cubicBezTo>
                  <a:cubicBezTo>
                    <a:pt x="841879" y="1312831"/>
                    <a:pt x="841554" y="1312251"/>
                    <a:pt x="840903" y="1311805"/>
                  </a:cubicBezTo>
                  <a:cubicBezTo>
                    <a:pt x="839600" y="1310914"/>
                    <a:pt x="837134" y="1310531"/>
                    <a:pt x="833928" y="1310562"/>
                  </a:cubicBezTo>
                  <a:close/>
                  <a:moveTo>
                    <a:pt x="96975" y="1266472"/>
                  </a:moveTo>
                  <a:cubicBezTo>
                    <a:pt x="96380" y="1266373"/>
                    <a:pt x="96067" y="1266721"/>
                    <a:pt x="96166" y="1267188"/>
                  </a:cubicBezTo>
                  <a:cubicBezTo>
                    <a:pt x="96316" y="1267896"/>
                    <a:pt x="97416" y="1268875"/>
                    <a:pt x="99918" y="1268971"/>
                  </a:cubicBezTo>
                  <a:cubicBezTo>
                    <a:pt x="99753" y="1268791"/>
                    <a:pt x="99610" y="1268611"/>
                    <a:pt x="99478" y="1268442"/>
                  </a:cubicBezTo>
                  <a:close/>
                  <a:moveTo>
                    <a:pt x="927672" y="1264369"/>
                  </a:moveTo>
                  <a:cubicBezTo>
                    <a:pt x="927077" y="1264468"/>
                    <a:pt x="926199" y="1265015"/>
                    <a:pt x="925169" y="1266338"/>
                  </a:cubicBezTo>
                  <a:cubicBezTo>
                    <a:pt x="925038" y="1266507"/>
                    <a:pt x="924895" y="1266687"/>
                    <a:pt x="924730" y="1266867"/>
                  </a:cubicBezTo>
                  <a:cubicBezTo>
                    <a:pt x="928581" y="1264618"/>
                    <a:pt x="928268" y="1264270"/>
                    <a:pt x="927672" y="1264369"/>
                  </a:cubicBezTo>
                  <a:close/>
                  <a:moveTo>
                    <a:pt x="176003" y="1258370"/>
                  </a:moveTo>
                  <a:cubicBezTo>
                    <a:pt x="167294" y="1258496"/>
                    <a:pt x="159577" y="1259081"/>
                    <a:pt x="154862" y="1259415"/>
                  </a:cubicBezTo>
                  <a:cubicBezTo>
                    <a:pt x="154630" y="1259432"/>
                    <a:pt x="154405" y="1259447"/>
                    <a:pt x="154186" y="1259457"/>
                  </a:cubicBezTo>
                  <a:lnTo>
                    <a:pt x="153969" y="1259415"/>
                  </a:lnTo>
                  <a:cubicBezTo>
                    <a:pt x="145036" y="1258914"/>
                    <a:pt x="111836" y="1267272"/>
                    <a:pt x="102754" y="1268776"/>
                  </a:cubicBezTo>
                  <a:lnTo>
                    <a:pt x="99918" y="1268971"/>
                  </a:lnTo>
                  <a:cubicBezTo>
                    <a:pt x="104596" y="1274774"/>
                    <a:pt x="119637" y="1290449"/>
                    <a:pt x="127468" y="1300536"/>
                  </a:cubicBezTo>
                  <a:cubicBezTo>
                    <a:pt x="135557" y="1310956"/>
                    <a:pt x="142852" y="1319815"/>
                    <a:pt x="148014" y="1330959"/>
                  </a:cubicBezTo>
                  <a:cubicBezTo>
                    <a:pt x="153175" y="1342103"/>
                    <a:pt x="156847" y="1357648"/>
                    <a:pt x="158435" y="1367399"/>
                  </a:cubicBezTo>
                  <a:cubicBezTo>
                    <a:pt x="160023" y="1377150"/>
                    <a:pt x="158287" y="1381719"/>
                    <a:pt x="157542" y="1389464"/>
                  </a:cubicBezTo>
                  <a:cubicBezTo>
                    <a:pt x="156798" y="1397209"/>
                    <a:pt x="156401" y="1402280"/>
                    <a:pt x="153969" y="1413869"/>
                  </a:cubicBezTo>
                  <a:cubicBezTo>
                    <a:pt x="151537" y="1425459"/>
                    <a:pt x="144292" y="1445128"/>
                    <a:pt x="142952" y="1459002"/>
                  </a:cubicBezTo>
                  <a:cubicBezTo>
                    <a:pt x="141640" y="1472587"/>
                    <a:pt x="143801" y="1486493"/>
                    <a:pt x="145813" y="1496479"/>
                  </a:cubicBezTo>
                  <a:cubicBezTo>
                    <a:pt x="143801" y="1506465"/>
                    <a:pt x="141640" y="1520371"/>
                    <a:pt x="142952" y="1533955"/>
                  </a:cubicBezTo>
                  <a:cubicBezTo>
                    <a:pt x="144292" y="1547829"/>
                    <a:pt x="151537" y="1567498"/>
                    <a:pt x="153969" y="1579088"/>
                  </a:cubicBezTo>
                  <a:cubicBezTo>
                    <a:pt x="156401" y="1590678"/>
                    <a:pt x="156798" y="1595748"/>
                    <a:pt x="157542" y="1603493"/>
                  </a:cubicBezTo>
                  <a:cubicBezTo>
                    <a:pt x="158287" y="1611238"/>
                    <a:pt x="160024" y="1615807"/>
                    <a:pt x="158435" y="1625558"/>
                  </a:cubicBezTo>
                  <a:cubicBezTo>
                    <a:pt x="156847" y="1635309"/>
                    <a:pt x="153175" y="1650855"/>
                    <a:pt x="148014" y="1661999"/>
                  </a:cubicBezTo>
                  <a:cubicBezTo>
                    <a:pt x="142853" y="1673143"/>
                    <a:pt x="135557" y="1682002"/>
                    <a:pt x="127468" y="1692421"/>
                  </a:cubicBezTo>
                  <a:cubicBezTo>
                    <a:pt x="119637" y="1702509"/>
                    <a:pt x="104597" y="1718184"/>
                    <a:pt x="99918" y="1723987"/>
                  </a:cubicBezTo>
                  <a:cubicBezTo>
                    <a:pt x="100716" y="1723944"/>
                    <a:pt x="101656" y="1724000"/>
                    <a:pt x="102754" y="1724182"/>
                  </a:cubicBezTo>
                  <a:cubicBezTo>
                    <a:pt x="111836" y="1725686"/>
                    <a:pt x="145036" y="1734044"/>
                    <a:pt x="153969" y="1733543"/>
                  </a:cubicBezTo>
                  <a:lnTo>
                    <a:pt x="154186" y="1733501"/>
                  </a:lnTo>
                  <a:cubicBezTo>
                    <a:pt x="154405" y="1733511"/>
                    <a:pt x="154630" y="1733526"/>
                    <a:pt x="154863" y="1733543"/>
                  </a:cubicBezTo>
                  <a:cubicBezTo>
                    <a:pt x="164292" y="1734211"/>
                    <a:pt x="185731" y="1735883"/>
                    <a:pt x="203100" y="1732874"/>
                  </a:cubicBezTo>
                  <a:cubicBezTo>
                    <a:pt x="220470" y="1729865"/>
                    <a:pt x="238881" y="1727971"/>
                    <a:pt x="259080" y="1715489"/>
                  </a:cubicBezTo>
                  <a:cubicBezTo>
                    <a:pt x="279278" y="1703008"/>
                    <a:pt x="308508" y="1676486"/>
                    <a:pt x="324290" y="1657987"/>
                  </a:cubicBezTo>
                  <a:cubicBezTo>
                    <a:pt x="340071" y="1639488"/>
                    <a:pt x="349947" y="1614804"/>
                    <a:pt x="353768" y="1604496"/>
                  </a:cubicBezTo>
                  <a:lnTo>
                    <a:pt x="354092" y="1603367"/>
                  </a:lnTo>
                  <a:cubicBezTo>
                    <a:pt x="364232" y="1590262"/>
                    <a:pt x="384152" y="1561674"/>
                    <a:pt x="393966" y="1551005"/>
                  </a:cubicBezTo>
                  <a:cubicBezTo>
                    <a:pt x="404884" y="1539137"/>
                    <a:pt x="409251" y="1539081"/>
                    <a:pt x="416596" y="1535961"/>
                  </a:cubicBezTo>
                  <a:cubicBezTo>
                    <a:pt x="423941" y="1532841"/>
                    <a:pt x="429995" y="1531448"/>
                    <a:pt x="438035" y="1532284"/>
                  </a:cubicBezTo>
                  <a:cubicBezTo>
                    <a:pt x="446074" y="1533120"/>
                    <a:pt x="457538" y="1537131"/>
                    <a:pt x="464833" y="1540976"/>
                  </a:cubicBezTo>
                  <a:cubicBezTo>
                    <a:pt x="470633" y="1544033"/>
                    <a:pt x="478064" y="1552548"/>
                    <a:pt x="481013" y="1554651"/>
                  </a:cubicBezTo>
                  <a:lnTo>
                    <a:pt x="481097" y="1554032"/>
                  </a:lnTo>
                  <a:cubicBezTo>
                    <a:pt x="479260" y="1549313"/>
                    <a:pt x="471263" y="1535837"/>
                    <a:pt x="463642" y="1529275"/>
                  </a:cubicBezTo>
                  <a:cubicBezTo>
                    <a:pt x="454908" y="1521753"/>
                    <a:pt x="441657" y="1512113"/>
                    <a:pt x="429400" y="1510553"/>
                  </a:cubicBezTo>
                  <a:cubicBezTo>
                    <a:pt x="417142" y="1508993"/>
                    <a:pt x="404239" y="1511166"/>
                    <a:pt x="390095" y="1519914"/>
                  </a:cubicBezTo>
                  <a:cubicBezTo>
                    <a:pt x="375951" y="1528662"/>
                    <a:pt x="354810" y="1551173"/>
                    <a:pt x="344537" y="1563041"/>
                  </a:cubicBezTo>
                  <a:cubicBezTo>
                    <a:pt x="336015" y="1572887"/>
                    <a:pt x="332889" y="1581928"/>
                    <a:pt x="330082" y="1587836"/>
                  </a:cubicBezTo>
                  <a:cubicBezTo>
                    <a:pt x="329601" y="1587354"/>
                    <a:pt x="329190" y="1586976"/>
                    <a:pt x="328756" y="1587112"/>
                  </a:cubicBezTo>
                  <a:cubicBezTo>
                    <a:pt x="322255" y="1598534"/>
                    <a:pt x="312032" y="1620655"/>
                    <a:pt x="302255" y="1633582"/>
                  </a:cubicBezTo>
                  <a:cubicBezTo>
                    <a:pt x="292479" y="1646509"/>
                    <a:pt x="281114" y="1658878"/>
                    <a:pt x="268012" y="1668351"/>
                  </a:cubicBezTo>
                  <a:cubicBezTo>
                    <a:pt x="254911" y="1677823"/>
                    <a:pt x="236847" y="1685735"/>
                    <a:pt x="223646" y="1690416"/>
                  </a:cubicBezTo>
                  <a:cubicBezTo>
                    <a:pt x="210445" y="1695096"/>
                    <a:pt x="200321" y="1696043"/>
                    <a:pt x="188807" y="1696433"/>
                  </a:cubicBezTo>
                  <a:cubicBezTo>
                    <a:pt x="180472" y="1696716"/>
                    <a:pt x="169796" y="1694049"/>
                    <a:pt x="161974" y="1693025"/>
                  </a:cubicBezTo>
                  <a:cubicBezTo>
                    <a:pt x="162089" y="1692829"/>
                    <a:pt x="162198" y="1692626"/>
                    <a:pt x="162306" y="1692421"/>
                  </a:cubicBezTo>
                  <a:cubicBezTo>
                    <a:pt x="166277" y="1684955"/>
                    <a:pt x="173621" y="1676486"/>
                    <a:pt x="177492" y="1665342"/>
                  </a:cubicBezTo>
                  <a:cubicBezTo>
                    <a:pt x="181363" y="1654198"/>
                    <a:pt x="185036" y="1640379"/>
                    <a:pt x="185532" y="1625558"/>
                  </a:cubicBezTo>
                  <a:cubicBezTo>
                    <a:pt x="186028" y="1610737"/>
                    <a:pt x="183348" y="1590009"/>
                    <a:pt x="180470" y="1576414"/>
                  </a:cubicBezTo>
                  <a:cubicBezTo>
                    <a:pt x="177592" y="1562818"/>
                    <a:pt x="171736" y="1554906"/>
                    <a:pt x="168262" y="1543985"/>
                  </a:cubicBezTo>
                  <a:cubicBezTo>
                    <a:pt x="164788" y="1533064"/>
                    <a:pt x="161959" y="1522310"/>
                    <a:pt x="159627" y="1510887"/>
                  </a:cubicBezTo>
                  <a:cubicBezTo>
                    <a:pt x="158836" y="1507015"/>
                    <a:pt x="158330" y="1501792"/>
                    <a:pt x="157948" y="1496478"/>
                  </a:cubicBezTo>
                  <a:cubicBezTo>
                    <a:pt x="158330" y="1491164"/>
                    <a:pt x="158836" y="1485942"/>
                    <a:pt x="159626" y="1482070"/>
                  </a:cubicBezTo>
                  <a:cubicBezTo>
                    <a:pt x="161959" y="1470648"/>
                    <a:pt x="164788" y="1459894"/>
                    <a:pt x="168262" y="1448973"/>
                  </a:cubicBezTo>
                  <a:cubicBezTo>
                    <a:pt x="171735" y="1438052"/>
                    <a:pt x="177591" y="1430140"/>
                    <a:pt x="180470" y="1416544"/>
                  </a:cubicBezTo>
                  <a:cubicBezTo>
                    <a:pt x="183348" y="1402948"/>
                    <a:pt x="186028" y="1382221"/>
                    <a:pt x="185532" y="1367399"/>
                  </a:cubicBezTo>
                  <a:cubicBezTo>
                    <a:pt x="185036" y="1352578"/>
                    <a:pt x="181363" y="1338760"/>
                    <a:pt x="177492" y="1327616"/>
                  </a:cubicBezTo>
                  <a:cubicBezTo>
                    <a:pt x="173621" y="1316472"/>
                    <a:pt x="166276" y="1308002"/>
                    <a:pt x="162306" y="1300536"/>
                  </a:cubicBezTo>
                  <a:cubicBezTo>
                    <a:pt x="162198" y="1300332"/>
                    <a:pt x="162089" y="1300129"/>
                    <a:pt x="161974" y="1299932"/>
                  </a:cubicBezTo>
                  <a:cubicBezTo>
                    <a:pt x="169796" y="1298909"/>
                    <a:pt x="180472" y="1296242"/>
                    <a:pt x="188807" y="1296524"/>
                  </a:cubicBezTo>
                  <a:cubicBezTo>
                    <a:pt x="200321" y="1296914"/>
                    <a:pt x="210445" y="1297862"/>
                    <a:pt x="223646" y="1302542"/>
                  </a:cubicBezTo>
                  <a:cubicBezTo>
                    <a:pt x="236846" y="1307222"/>
                    <a:pt x="254911" y="1315135"/>
                    <a:pt x="268012" y="1324607"/>
                  </a:cubicBezTo>
                  <a:cubicBezTo>
                    <a:pt x="281114" y="1334079"/>
                    <a:pt x="292478" y="1346449"/>
                    <a:pt x="302255" y="1359376"/>
                  </a:cubicBezTo>
                  <a:cubicBezTo>
                    <a:pt x="312032" y="1372303"/>
                    <a:pt x="322255" y="1394423"/>
                    <a:pt x="326671" y="1402168"/>
                  </a:cubicBezTo>
                  <a:cubicBezTo>
                    <a:pt x="332889" y="1411030"/>
                    <a:pt x="336015" y="1420071"/>
                    <a:pt x="344537" y="1429917"/>
                  </a:cubicBezTo>
                  <a:cubicBezTo>
                    <a:pt x="354810" y="1441785"/>
                    <a:pt x="375951" y="1464296"/>
                    <a:pt x="390095" y="1473043"/>
                  </a:cubicBezTo>
                  <a:cubicBezTo>
                    <a:pt x="404239" y="1481791"/>
                    <a:pt x="417142" y="1483965"/>
                    <a:pt x="429399" y="1482404"/>
                  </a:cubicBezTo>
                  <a:cubicBezTo>
                    <a:pt x="441657" y="1480844"/>
                    <a:pt x="454908" y="1471205"/>
                    <a:pt x="463642" y="1463683"/>
                  </a:cubicBezTo>
                  <a:cubicBezTo>
                    <a:pt x="471381" y="1457018"/>
                    <a:pt x="479509" y="1443223"/>
                    <a:pt x="481205" y="1438725"/>
                  </a:cubicBezTo>
                  <a:lnTo>
                    <a:pt x="481133" y="1438200"/>
                  </a:lnTo>
                  <a:cubicBezTo>
                    <a:pt x="478300" y="1440138"/>
                    <a:pt x="470725" y="1448877"/>
                    <a:pt x="464833" y="1451982"/>
                  </a:cubicBezTo>
                  <a:cubicBezTo>
                    <a:pt x="457538" y="1455826"/>
                    <a:pt x="446074" y="1459838"/>
                    <a:pt x="438035" y="1460674"/>
                  </a:cubicBezTo>
                  <a:cubicBezTo>
                    <a:pt x="429995" y="1461510"/>
                    <a:pt x="423941" y="1460117"/>
                    <a:pt x="416596" y="1456996"/>
                  </a:cubicBezTo>
                  <a:cubicBezTo>
                    <a:pt x="409251" y="1453876"/>
                    <a:pt x="404884" y="1453820"/>
                    <a:pt x="393966" y="1441952"/>
                  </a:cubicBezTo>
                  <a:cubicBezTo>
                    <a:pt x="384152" y="1431284"/>
                    <a:pt x="364232" y="1402696"/>
                    <a:pt x="354092" y="1389591"/>
                  </a:cubicBezTo>
                  <a:lnTo>
                    <a:pt x="353768" y="1388461"/>
                  </a:lnTo>
                  <a:cubicBezTo>
                    <a:pt x="349947" y="1378153"/>
                    <a:pt x="340071" y="1353470"/>
                    <a:pt x="324289" y="1334971"/>
                  </a:cubicBezTo>
                  <a:cubicBezTo>
                    <a:pt x="308508" y="1316472"/>
                    <a:pt x="279278" y="1289949"/>
                    <a:pt x="259079" y="1277468"/>
                  </a:cubicBezTo>
                  <a:cubicBezTo>
                    <a:pt x="238881" y="1264987"/>
                    <a:pt x="220470" y="1263093"/>
                    <a:pt x="203100" y="1260084"/>
                  </a:cubicBezTo>
                  <a:cubicBezTo>
                    <a:pt x="194415" y="1258579"/>
                    <a:pt x="184713" y="1258245"/>
                    <a:pt x="176003" y="1258370"/>
                  </a:cubicBezTo>
                  <a:close/>
                  <a:moveTo>
                    <a:pt x="353060" y="1159670"/>
                  </a:moveTo>
                  <a:cubicBezTo>
                    <a:pt x="352437" y="1159742"/>
                    <a:pt x="351921" y="1160107"/>
                    <a:pt x="351524" y="1160838"/>
                  </a:cubicBezTo>
                  <a:cubicBezTo>
                    <a:pt x="348348" y="1166689"/>
                    <a:pt x="352417" y="1193434"/>
                    <a:pt x="358372" y="1210652"/>
                  </a:cubicBezTo>
                  <a:cubicBezTo>
                    <a:pt x="364328" y="1227869"/>
                    <a:pt x="372963" y="1246646"/>
                    <a:pt x="387255" y="1264142"/>
                  </a:cubicBezTo>
                  <a:cubicBezTo>
                    <a:pt x="401548" y="1281638"/>
                    <a:pt x="428694" y="1302032"/>
                    <a:pt x="444128" y="1315627"/>
                  </a:cubicBezTo>
                  <a:cubicBezTo>
                    <a:pt x="459562" y="1329223"/>
                    <a:pt x="474649" y="1342038"/>
                    <a:pt x="479859" y="1345716"/>
                  </a:cubicBezTo>
                  <a:lnTo>
                    <a:pt x="482065" y="1347009"/>
                  </a:lnTo>
                  <a:cubicBezTo>
                    <a:pt x="482716" y="1346928"/>
                    <a:pt x="479152" y="1342999"/>
                    <a:pt x="475393" y="1337692"/>
                  </a:cubicBezTo>
                  <a:cubicBezTo>
                    <a:pt x="470381" y="1330616"/>
                    <a:pt x="460406" y="1316184"/>
                    <a:pt x="449785" y="1303257"/>
                  </a:cubicBezTo>
                  <a:cubicBezTo>
                    <a:pt x="439165" y="1290331"/>
                    <a:pt x="421647" y="1272166"/>
                    <a:pt x="411672" y="1260131"/>
                  </a:cubicBezTo>
                  <a:cubicBezTo>
                    <a:pt x="401697" y="1248095"/>
                    <a:pt x="395196" y="1241075"/>
                    <a:pt x="389935" y="1231045"/>
                  </a:cubicBezTo>
                  <a:cubicBezTo>
                    <a:pt x="384675" y="1221015"/>
                    <a:pt x="381747" y="1205804"/>
                    <a:pt x="380109" y="1199954"/>
                  </a:cubicBezTo>
                  <a:cubicBezTo>
                    <a:pt x="381201" y="1195217"/>
                    <a:pt x="380357" y="1194159"/>
                    <a:pt x="386660" y="1195607"/>
                  </a:cubicBezTo>
                  <a:cubicBezTo>
                    <a:pt x="392962" y="1197056"/>
                    <a:pt x="408595" y="1204690"/>
                    <a:pt x="417925" y="1204634"/>
                  </a:cubicBezTo>
                  <a:cubicBezTo>
                    <a:pt x="427255" y="1204578"/>
                    <a:pt x="435592" y="1198728"/>
                    <a:pt x="442639" y="1195273"/>
                  </a:cubicBezTo>
                  <a:cubicBezTo>
                    <a:pt x="449686" y="1191818"/>
                    <a:pt x="453755" y="1186748"/>
                    <a:pt x="460207" y="1183906"/>
                  </a:cubicBezTo>
                  <a:cubicBezTo>
                    <a:pt x="466659" y="1181065"/>
                    <a:pt x="474351" y="1179337"/>
                    <a:pt x="481348" y="1178223"/>
                  </a:cubicBezTo>
                  <a:cubicBezTo>
                    <a:pt x="488346" y="1177109"/>
                    <a:pt x="504425" y="1178334"/>
                    <a:pt x="503383" y="1176886"/>
                  </a:cubicBezTo>
                  <a:cubicBezTo>
                    <a:pt x="502341" y="1175437"/>
                    <a:pt x="484773" y="1170032"/>
                    <a:pt x="475095" y="1169531"/>
                  </a:cubicBezTo>
                  <a:cubicBezTo>
                    <a:pt x="465418" y="1169029"/>
                    <a:pt x="454004" y="1172372"/>
                    <a:pt x="445319" y="1173877"/>
                  </a:cubicBezTo>
                  <a:cubicBezTo>
                    <a:pt x="436634" y="1175381"/>
                    <a:pt x="434302" y="1178279"/>
                    <a:pt x="422987" y="1178557"/>
                  </a:cubicBezTo>
                  <a:cubicBezTo>
                    <a:pt x="411672" y="1178836"/>
                    <a:pt x="389340" y="1178502"/>
                    <a:pt x="377429" y="1175548"/>
                  </a:cubicBezTo>
                  <a:cubicBezTo>
                    <a:pt x="367007" y="1172964"/>
                    <a:pt x="357422" y="1159161"/>
                    <a:pt x="353060" y="1159670"/>
                  </a:cubicBezTo>
                  <a:close/>
                  <a:moveTo>
                    <a:pt x="675203" y="1159669"/>
                  </a:moveTo>
                  <a:cubicBezTo>
                    <a:pt x="670841" y="1159160"/>
                    <a:pt x="661256" y="1172964"/>
                    <a:pt x="650834" y="1175548"/>
                  </a:cubicBezTo>
                  <a:cubicBezTo>
                    <a:pt x="638923" y="1178501"/>
                    <a:pt x="616591" y="1178836"/>
                    <a:pt x="605276" y="1178557"/>
                  </a:cubicBezTo>
                  <a:cubicBezTo>
                    <a:pt x="593961" y="1178278"/>
                    <a:pt x="591629" y="1175381"/>
                    <a:pt x="582944" y="1173877"/>
                  </a:cubicBezTo>
                  <a:cubicBezTo>
                    <a:pt x="574259" y="1172372"/>
                    <a:pt x="562845" y="1169029"/>
                    <a:pt x="553168" y="1169530"/>
                  </a:cubicBezTo>
                  <a:cubicBezTo>
                    <a:pt x="543490" y="1170032"/>
                    <a:pt x="525922" y="1175437"/>
                    <a:pt x="524880" y="1176885"/>
                  </a:cubicBezTo>
                  <a:cubicBezTo>
                    <a:pt x="523838" y="1178334"/>
                    <a:pt x="539917" y="1177108"/>
                    <a:pt x="546915" y="1178223"/>
                  </a:cubicBezTo>
                  <a:cubicBezTo>
                    <a:pt x="553912" y="1179337"/>
                    <a:pt x="561604" y="1181065"/>
                    <a:pt x="568056" y="1183906"/>
                  </a:cubicBezTo>
                  <a:cubicBezTo>
                    <a:pt x="574507" y="1186748"/>
                    <a:pt x="578577" y="1191818"/>
                    <a:pt x="585624" y="1195273"/>
                  </a:cubicBezTo>
                  <a:cubicBezTo>
                    <a:pt x="592671" y="1198728"/>
                    <a:pt x="601008" y="1204578"/>
                    <a:pt x="610338" y="1204634"/>
                  </a:cubicBezTo>
                  <a:cubicBezTo>
                    <a:pt x="619668" y="1204690"/>
                    <a:pt x="635301" y="1197056"/>
                    <a:pt x="641603" y="1195607"/>
                  </a:cubicBezTo>
                  <a:lnTo>
                    <a:pt x="646833" y="1194959"/>
                  </a:lnTo>
                  <a:cubicBezTo>
                    <a:pt x="647546" y="1195134"/>
                    <a:pt x="647608" y="1195579"/>
                    <a:pt x="648154" y="1195942"/>
                  </a:cubicBezTo>
                  <a:lnTo>
                    <a:pt x="649178" y="1196025"/>
                  </a:lnTo>
                  <a:cubicBezTo>
                    <a:pt x="649246" y="1196206"/>
                    <a:pt x="648973" y="1197028"/>
                    <a:pt x="648154" y="1199953"/>
                  </a:cubicBezTo>
                  <a:cubicBezTo>
                    <a:pt x="646516" y="1205804"/>
                    <a:pt x="643588" y="1221015"/>
                    <a:pt x="638328" y="1231045"/>
                  </a:cubicBezTo>
                  <a:cubicBezTo>
                    <a:pt x="633067" y="1241074"/>
                    <a:pt x="626566" y="1248095"/>
                    <a:pt x="616591" y="1260130"/>
                  </a:cubicBezTo>
                  <a:cubicBezTo>
                    <a:pt x="606616" y="1272166"/>
                    <a:pt x="589098" y="1290330"/>
                    <a:pt x="578477" y="1303257"/>
                  </a:cubicBezTo>
                  <a:cubicBezTo>
                    <a:pt x="567857" y="1316184"/>
                    <a:pt x="557882" y="1330615"/>
                    <a:pt x="552870" y="1337692"/>
                  </a:cubicBezTo>
                  <a:lnTo>
                    <a:pt x="546198" y="1347008"/>
                  </a:lnTo>
                  <a:lnTo>
                    <a:pt x="548403" y="1345716"/>
                  </a:lnTo>
                  <a:cubicBezTo>
                    <a:pt x="553614" y="1342038"/>
                    <a:pt x="568701" y="1329223"/>
                    <a:pt x="584135" y="1315627"/>
                  </a:cubicBezTo>
                  <a:cubicBezTo>
                    <a:pt x="599569" y="1302031"/>
                    <a:pt x="626715" y="1281638"/>
                    <a:pt x="641008" y="1264142"/>
                  </a:cubicBezTo>
                  <a:cubicBezTo>
                    <a:pt x="655300" y="1246646"/>
                    <a:pt x="663935" y="1227869"/>
                    <a:pt x="669891" y="1210652"/>
                  </a:cubicBezTo>
                  <a:cubicBezTo>
                    <a:pt x="675846" y="1193434"/>
                    <a:pt x="679915" y="1166689"/>
                    <a:pt x="676739" y="1160838"/>
                  </a:cubicBezTo>
                  <a:cubicBezTo>
                    <a:pt x="676342" y="1160107"/>
                    <a:pt x="675826" y="1159742"/>
                    <a:pt x="675203" y="1159669"/>
                  </a:cubicBezTo>
                  <a:close/>
                  <a:moveTo>
                    <a:pt x="780824" y="1085481"/>
                  </a:moveTo>
                  <a:lnTo>
                    <a:pt x="782822" y="1090781"/>
                  </a:lnTo>
                  <a:cubicBezTo>
                    <a:pt x="783345" y="1090922"/>
                    <a:pt x="783735" y="1090479"/>
                    <a:pt x="783624" y="1089638"/>
                  </a:cubicBezTo>
                  <a:lnTo>
                    <a:pt x="781417" y="1086102"/>
                  </a:lnTo>
                  <a:cubicBezTo>
                    <a:pt x="781228" y="1085917"/>
                    <a:pt x="781026" y="1085714"/>
                    <a:pt x="780824" y="1085481"/>
                  </a:cubicBezTo>
                  <a:close/>
                  <a:moveTo>
                    <a:pt x="270943" y="1085481"/>
                  </a:moveTo>
                  <a:cubicBezTo>
                    <a:pt x="270741" y="1085714"/>
                    <a:pt x="270539" y="1085916"/>
                    <a:pt x="270350" y="1086102"/>
                  </a:cubicBezTo>
                  <a:lnTo>
                    <a:pt x="268143" y="1089638"/>
                  </a:lnTo>
                  <a:cubicBezTo>
                    <a:pt x="268032" y="1090479"/>
                    <a:pt x="268422" y="1090922"/>
                    <a:pt x="268945" y="1090781"/>
                  </a:cubicBezTo>
                  <a:cubicBezTo>
                    <a:pt x="269738" y="1090569"/>
                    <a:pt x="270836" y="1089016"/>
                    <a:pt x="270943" y="1085481"/>
                  </a:cubicBezTo>
                  <a:close/>
                  <a:moveTo>
                    <a:pt x="716763" y="1066720"/>
                  </a:moveTo>
                  <a:cubicBezTo>
                    <a:pt x="711595" y="1071973"/>
                    <a:pt x="697634" y="1088860"/>
                    <a:pt x="688650" y="1097652"/>
                  </a:cubicBezTo>
                  <a:cubicBezTo>
                    <a:pt x="679369" y="1106735"/>
                    <a:pt x="671479" y="1114925"/>
                    <a:pt x="661553" y="1120720"/>
                  </a:cubicBezTo>
                  <a:cubicBezTo>
                    <a:pt x="651628" y="1126515"/>
                    <a:pt x="637782" y="1130638"/>
                    <a:pt x="629097" y="1132421"/>
                  </a:cubicBezTo>
                  <a:cubicBezTo>
                    <a:pt x="620412" y="1134204"/>
                    <a:pt x="616343" y="1132254"/>
                    <a:pt x="609445" y="1131418"/>
                  </a:cubicBezTo>
                  <a:cubicBezTo>
                    <a:pt x="602547" y="1130583"/>
                    <a:pt x="598031" y="1130137"/>
                    <a:pt x="587708" y="1127407"/>
                  </a:cubicBezTo>
                  <a:cubicBezTo>
                    <a:pt x="577386" y="1124676"/>
                    <a:pt x="559867" y="1116541"/>
                    <a:pt x="547510" y="1115037"/>
                  </a:cubicBezTo>
                  <a:cubicBezTo>
                    <a:pt x="535411" y="1113564"/>
                    <a:pt x="523026" y="1115990"/>
                    <a:pt x="514131" y="1118249"/>
                  </a:cubicBezTo>
                  <a:cubicBezTo>
                    <a:pt x="505237" y="1115990"/>
                    <a:pt x="492852" y="1113564"/>
                    <a:pt x="480753" y="1115037"/>
                  </a:cubicBezTo>
                  <a:cubicBezTo>
                    <a:pt x="468395" y="1116541"/>
                    <a:pt x="450877" y="1124677"/>
                    <a:pt x="440555" y="1127407"/>
                  </a:cubicBezTo>
                  <a:cubicBezTo>
                    <a:pt x="430232" y="1130137"/>
                    <a:pt x="425716" y="1130583"/>
                    <a:pt x="418818" y="1131419"/>
                  </a:cubicBezTo>
                  <a:cubicBezTo>
                    <a:pt x="411920" y="1132254"/>
                    <a:pt x="407851" y="1134204"/>
                    <a:pt x="399166" y="1132421"/>
                  </a:cubicBezTo>
                  <a:cubicBezTo>
                    <a:pt x="390481" y="1130638"/>
                    <a:pt x="376635" y="1126515"/>
                    <a:pt x="366710" y="1120720"/>
                  </a:cubicBezTo>
                  <a:cubicBezTo>
                    <a:pt x="356784" y="1114925"/>
                    <a:pt x="348894" y="1106735"/>
                    <a:pt x="339613" y="1097652"/>
                  </a:cubicBezTo>
                  <a:cubicBezTo>
                    <a:pt x="330629" y="1088860"/>
                    <a:pt x="316668" y="1071973"/>
                    <a:pt x="311499" y="1066720"/>
                  </a:cubicBezTo>
                  <a:cubicBezTo>
                    <a:pt x="311537" y="1067616"/>
                    <a:pt x="311488" y="1068672"/>
                    <a:pt x="311326" y="1069904"/>
                  </a:cubicBezTo>
                  <a:cubicBezTo>
                    <a:pt x="309986" y="1080101"/>
                    <a:pt x="302542" y="1117377"/>
                    <a:pt x="302988" y="1127407"/>
                  </a:cubicBezTo>
                  <a:lnTo>
                    <a:pt x="303026" y="1127651"/>
                  </a:lnTo>
                  <a:cubicBezTo>
                    <a:pt x="303017" y="1127896"/>
                    <a:pt x="303003" y="1128149"/>
                    <a:pt x="302988" y="1128410"/>
                  </a:cubicBezTo>
                  <a:cubicBezTo>
                    <a:pt x="302393" y="1138996"/>
                    <a:pt x="300904" y="1163067"/>
                    <a:pt x="303584" y="1182569"/>
                  </a:cubicBezTo>
                  <a:cubicBezTo>
                    <a:pt x="306264" y="1202071"/>
                    <a:pt x="307951" y="1222743"/>
                    <a:pt x="319068" y="1245421"/>
                  </a:cubicBezTo>
                  <a:cubicBezTo>
                    <a:pt x="330184" y="1268098"/>
                    <a:pt x="353807" y="1300917"/>
                    <a:pt x="370283" y="1318636"/>
                  </a:cubicBezTo>
                  <a:cubicBezTo>
                    <a:pt x="386759" y="1336355"/>
                    <a:pt x="408744" y="1347443"/>
                    <a:pt x="417925" y="1351733"/>
                  </a:cubicBezTo>
                  <a:lnTo>
                    <a:pt x="418931" y="1352097"/>
                  </a:lnTo>
                  <a:cubicBezTo>
                    <a:pt x="430603" y="1363482"/>
                    <a:pt x="456065" y="1385847"/>
                    <a:pt x="465567" y="1396866"/>
                  </a:cubicBezTo>
                  <a:cubicBezTo>
                    <a:pt x="476137" y="1409124"/>
                    <a:pt x="476187" y="1414028"/>
                    <a:pt x="478966" y="1422274"/>
                  </a:cubicBezTo>
                  <a:lnTo>
                    <a:pt x="481133" y="1438200"/>
                  </a:lnTo>
                  <a:lnTo>
                    <a:pt x="481806" y="1437606"/>
                  </a:lnTo>
                  <a:cubicBezTo>
                    <a:pt x="482510" y="1441088"/>
                    <a:pt x="482467" y="1443615"/>
                    <a:pt x="482241" y="1446345"/>
                  </a:cubicBezTo>
                  <a:cubicBezTo>
                    <a:pt x="481497" y="1455372"/>
                    <a:pt x="477924" y="1468243"/>
                    <a:pt x="474500" y="1476434"/>
                  </a:cubicBezTo>
                  <a:cubicBezTo>
                    <a:pt x="471075" y="1484624"/>
                    <a:pt x="459959" y="1495713"/>
                    <a:pt x="461696" y="1495490"/>
                  </a:cubicBezTo>
                  <a:cubicBezTo>
                    <a:pt x="463433" y="1495267"/>
                    <a:pt x="478222" y="1484903"/>
                    <a:pt x="484921" y="1475096"/>
                  </a:cubicBezTo>
                  <a:cubicBezTo>
                    <a:pt x="491621" y="1465290"/>
                    <a:pt x="500207" y="1450412"/>
                    <a:pt x="501596" y="1436650"/>
                  </a:cubicBezTo>
                  <a:cubicBezTo>
                    <a:pt x="502986" y="1422887"/>
                    <a:pt x="501050" y="1408400"/>
                    <a:pt x="493259" y="1392520"/>
                  </a:cubicBezTo>
                  <a:cubicBezTo>
                    <a:pt x="485467" y="1376640"/>
                    <a:pt x="465418" y="1352904"/>
                    <a:pt x="454847" y="1341370"/>
                  </a:cubicBezTo>
                  <a:cubicBezTo>
                    <a:pt x="446078" y="1331801"/>
                    <a:pt x="438026" y="1328291"/>
                    <a:pt x="432764" y="1325139"/>
                  </a:cubicBezTo>
                  <a:cubicBezTo>
                    <a:pt x="433192" y="1324600"/>
                    <a:pt x="433529" y="1324138"/>
                    <a:pt x="433408" y="1323651"/>
                  </a:cubicBezTo>
                  <a:cubicBezTo>
                    <a:pt x="423235" y="1316352"/>
                    <a:pt x="403533" y="1304873"/>
                    <a:pt x="392019" y="1293897"/>
                  </a:cubicBezTo>
                  <a:cubicBezTo>
                    <a:pt x="380506" y="1282920"/>
                    <a:pt x="369489" y="1270160"/>
                    <a:pt x="361052" y="1255450"/>
                  </a:cubicBezTo>
                  <a:cubicBezTo>
                    <a:pt x="352616" y="1240740"/>
                    <a:pt x="345568" y="1220458"/>
                    <a:pt x="341400" y="1205637"/>
                  </a:cubicBezTo>
                  <a:cubicBezTo>
                    <a:pt x="337231" y="1190815"/>
                    <a:pt x="336387" y="1179449"/>
                    <a:pt x="336040" y="1166522"/>
                  </a:cubicBezTo>
                  <a:cubicBezTo>
                    <a:pt x="335789" y="1157164"/>
                    <a:pt x="338164" y="1145177"/>
                    <a:pt x="339075" y="1136394"/>
                  </a:cubicBezTo>
                  <a:cubicBezTo>
                    <a:pt x="339250" y="1136524"/>
                    <a:pt x="339431" y="1136646"/>
                    <a:pt x="339613" y="1136768"/>
                  </a:cubicBezTo>
                  <a:cubicBezTo>
                    <a:pt x="346263" y="1141225"/>
                    <a:pt x="353807" y="1149472"/>
                    <a:pt x="363732" y="1153818"/>
                  </a:cubicBezTo>
                  <a:cubicBezTo>
                    <a:pt x="373657" y="1158164"/>
                    <a:pt x="385965" y="1162287"/>
                    <a:pt x="399166" y="1162844"/>
                  </a:cubicBezTo>
                  <a:cubicBezTo>
                    <a:pt x="412367" y="1163401"/>
                    <a:pt x="430828" y="1160393"/>
                    <a:pt x="442937" y="1157161"/>
                  </a:cubicBezTo>
                  <a:cubicBezTo>
                    <a:pt x="455046" y="1153929"/>
                    <a:pt x="462093" y="1147354"/>
                    <a:pt x="471820" y="1143454"/>
                  </a:cubicBezTo>
                  <a:cubicBezTo>
                    <a:pt x="481547" y="1139554"/>
                    <a:pt x="491125" y="1136378"/>
                    <a:pt x="501298" y="1133759"/>
                  </a:cubicBezTo>
                  <a:cubicBezTo>
                    <a:pt x="504747" y="1132871"/>
                    <a:pt x="509399" y="1132303"/>
                    <a:pt x="514132" y="1131874"/>
                  </a:cubicBezTo>
                  <a:cubicBezTo>
                    <a:pt x="518865" y="1132303"/>
                    <a:pt x="523516" y="1132871"/>
                    <a:pt x="526965" y="1133759"/>
                  </a:cubicBezTo>
                  <a:cubicBezTo>
                    <a:pt x="537138" y="1136377"/>
                    <a:pt x="546716" y="1139553"/>
                    <a:pt x="556443" y="1143454"/>
                  </a:cubicBezTo>
                  <a:cubicBezTo>
                    <a:pt x="566170" y="1147354"/>
                    <a:pt x="573217" y="1153929"/>
                    <a:pt x="585326" y="1157161"/>
                  </a:cubicBezTo>
                  <a:cubicBezTo>
                    <a:pt x="597435" y="1160393"/>
                    <a:pt x="615896" y="1163401"/>
                    <a:pt x="629097" y="1162844"/>
                  </a:cubicBezTo>
                  <a:cubicBezTo>
                    <a:pt x="642298" y="1162287"/>
                    <a:pt x="654605" y="1158164"/>
                    <a:pt x="664531" y="1153818"/>
                  </a:cubicBezTo>
                  <a:cubicBezTo>
                    <a:pt x="674456" y="1149472"/>
                    <a:pt x="682000" y="1141225"/>
                    <a:pt x="688650" y="1136767"/>
                  </a:cubicBezTo>
                  <a:cubicBezTo>
                    <a:pt x="688832" y="1136645"/>
                    <a:pt x="689013" y="1136524"/>
                    <a:pt x="689187" y="1136394"/>
                  </a:cubicBezTo>
                  <a:cubicBezTo>
                    <a:pt x="690099" y="1145177"/>
                    <a:pt x="692474" y="1157163"/>
                    <a:pt x="692223" y="1166522"/>
                  </a:cubicBezTo>
                  <a:cubicBezTo>
                    <a:pt x="691875" y="1179449"/>
                    <a:pt x="691032" y="1190815"/>
                    <a:pt x="686863" y="1205637"/>
                  </a:cubicBezTo>
                  <a:cubicBezTo>
                    <a:pt x="682694" y="1220458"/>
                    <a:pt x="675647" y="1240740"/>
                    <a:pt x="667211" y="1255450"/>
                  </a:cubicBezTo>
                  <a:cubicBezTo>
                    <a:pt x="658774" y="1270160"/>
                    <a:pt x="647757" y="1282920"/>
                    <a:pt x="636243" y="1293897"/>
                  </a:cubicBezTo>
                  <a:cubicBezTo>
                    <a:pt x="624730" y="1304873"/>
                    <a:pt x="605028" y="1316351"/>
                    <a:pt x="598130" y="1321310"/>
                  </a:cubicBezTo>
                  <a:cubicBezTo>
                    <a:pt x="594734" y="1324138"/>
                    <a:pt x="595071" y="1324599"/>
                    <a:pt x="595499" y="1325139"/>
                  </a:cubicBezTo>
                  <a:cubicBezTo>
                    <a:pt x="590237" y="1328291"/>
                    <a:pt x="582185" y="1331801"/>
                    <a:pt x="573416" y="1341369"/>
                  </a:cubicBezTo>
                  <a:cubicBezTo>
                    <a:pt x="562845" y="1352903"/>
                    <a:pt x="542796" y="1376640"/>
                    <a:pt x="535004" y="1392520"/>
                  </a:cubicBezTo>
                  <a:cubicBezTo>
                    <a:pt x="527213" y="1408400"/>
                    <a:pt x="525277" y="1422887"/>
                    <a:pt x="526667" y="1436650"/>
                  </a:cubicBezTo>
                  <a:cubicBezTo>
                    <a:pt x="528056" y="1450412"/>
                    <a:pt x="536642" y="1465290"/>
                    <a:pt x="543342" y="1475096"/>
                  </a:cubicBezTo>
                  <a:cubicBezTo>
                    <a:pt x="550041" y="1484903"/>
                    <a:pt x="564830" y="1495267"/>
                    <a:pt x="566567" y="1495490"/>
                  </a:cubicBezTo>
                  <a:cubicBezTo>
                    <a:pt x="568304" y="1495712"/>
                    <a:pt x="557188" y="1484624"/>
                    <a:pt x="553763" y="1476433"/>
                  </a:cubicBezTo>
                  <a:cubicBezTo>
                    <a:pt x="550339" y="1468243"/>
                    <a:pt x="546766" y="1455372"/>
                    <a:pt x="546021" y="1446345"/>
                  </a:cubicBezTo>
                  <a:lnTo>
                    <a:pt x="546132" y="1442051"/>
                  </a:lnTo>
                  <a:cubicBezTo>
                    <a:pt x="549559" y="1448136"/>
                    <a:pt x="555385" y="1456739"/>
                    <a:pt x="561006" y="1461579"/>
                  </a:cubicBezTo>
                  <a:cubicBezTo>
                    <a:pt x="569740" y="1469101"/>
                    <a:pt x="582991" y="1478741"/>
                    <a:pt x="595249" y="1480301"/>
                  </a:cubicBezTo>
                  <a:cubicBezTo>
                    <a:pt x="607506" y="1481861"/>
                    <a:pt x="620409" y="1479688"/>
                    <a:pt x="634553" y="1470940"/>
                  </a:cubicBezTo>
                  <a:cubicBezTo>
                    <a:pt x="648697" y="1462192"/>
                    <a:pt x="669838" y="1439681"/>
                    <a:pt x="680111" y="1427813"/>
                  </a:cubicBezTo>
                  <a:cubicBezTo>
                    <a:pt x="688633" y="1417967"/>
                    <a:pt x="691759" y="1408926"/>
                    <a:pt x="694567" y="1403018"/>
                  </a:cubicBezTo>
                  <a:cubicBezTo>
                    <a:pt x="695047" y="1403500"/>
                    <a:pt x="695458" y="1403878"/>
                    <a:pt x="695892" y="1403742"/>
                  </a:cubicBezTo>
                  <a:cubicBezTo>
                    <a:pt x="702393" y="1392320"/>
                    <a:pt x="712617" y="1370199"/>
                    <a:pt x="722393" y="1357272"/>
                  </a:cubicBezTo>
                  <a:cubicBezTo>
                    <a:pt x="732170" y="1344345"/>
                    <a:pt x="743534" y="1331976"/>
                    <a:pt x="756636" y="1322503"/>
                  </a:cubicBezTo>
                  <a:cubicBezTo>
                    <a:pt x="769737" y="1313031"/>
                    <a:pt x="787802" y="1305119"/>
                    <a:pt x="801002" y="1300438"/>
                  </a:cubicBezTo>
                  <a:cubicBezTo>
                    <a:pt x="814203" y="1295758"/>
                    <a:pt x="824327" y="1294811"/>
                    <a:pt x="835841" y="1294421"/>
                  </a:cubicBezTo>
                  <a:cubicBezTo>
                    <a:pt x="844176" y="1294139"/>
                    <a:pt x="854852" y="1296805"/>
                    <a:pt x="862674" y="1297829"/>
                  </a:cubicBezTo>
                  <a:cubicBezTo>
                    <a:pt x="862559" y="1298025"/>
                    <a:pt x="862450" y="1298228"/>
                    <a:pt x="862342" y="1298433"/>
                  </a:cubicBezTo>
                  <a:cubicBezTo>
                    <a:pt x="858371" y="1305899"/>
                    <a:pt x="851026" y="1314368"/>
                    <a:pt x="847156" y="1325512"/>
                  </a:cubicBezTo>
                  <a:cubicBezTo>
                    <a:pt x="843285" y="1336656"/>
                    <a:pt x="839612" y="1350475"/>
                    <a:pt x="839116" y="1365296"/>
                  </a:cubicBezTo>
                  <a:cubicBezTo>
                    <a:pt x="838620" y="1380117"/>
                    <a:pt x="841300" y="1400845"/>
                    <a:pt x="844178" y="1414441"/>
                  </a:cubicBezTo>
                  <a:cubicBezTo>
                    <a:pt x="847056" y="1428036"/>
                    <a:pt x="852912" y="1435948"/>
                    <a:pt x="856386" y="1446869"/>
                  </a:cubicBezTo>
                  <a:cubicBezTo>
                    <a:pt x="859860" y="1457790"/>
                    <a:pt x="862689" y="1468544"/>
                    <a:pt x="865021" y="1479967"/>
                  </a:cubicBezTo>
                  <a:cubicBezTo>
                    <a:pt x="865812" y="1483839"/>
                    <a:pt x="866318" y="1489062"/>
                    <a:pt x="866700" y="1494376"/>
                  </a:cubicBezTo>
                  <a:cubicBezTo>
                    <a:pt x="866318" y="1499690"/>
                    <a:pt x="865812" y="1504912"/>
                    <a:pt x="865021" y="1508784"/>
                  </a:cubicBezTo>
                  <a:cubicBezTo>
                    <a:pt x="862689" y="1520207"/>
                    <a:pt x="859860" y="1530960"/>
                    <a:pt x="856386" y="1541881"/>
                  </a:cubicBezTo>
                  <a:cubicBezTo>
                    <a:pt x="852912" y="1552802"/>
                    <a:pt x="847057" y="1560714"/>
                    <a:pt x="844178" y="1574310"/>
                  </a:cubicBezTo>
                  <a:cubicBezTo>
                    <a:pt x="841300" y="1587906"/>
                    <a:pt x="838620" y="1608633"/>
                    <a:pt x="839116" y="1623455"/>
                  </a:cubicBezTo>
                  <a:cubicBezTo>
                    <a:pt x="839612" y="1638276"/>
                    <a:pt x="843285" y="1652095"/>
                    <a:pt x="847156" y="1663238"/>
                  </a:cubicBezTo>
                  <a:cubicBezTo>
                    <a:pt x="851027" y="1674382"/>
                    <a:pt x="858371" y="1682852"/>
                    <a:pt x="862342" y="1690318"/>
                  </a:cubicBezTo>
                  <a:cubicBezTo>
                    <a:pt x="862450" y="1690523"/>
                    <a:pt x="862559" y="1690726"/>
                    <a:pt x="862674" y="1690922"/>
                  </a:cubicBezTo>
                  <a:cubicBezTo>
                    <a:pt x="854852" y="1691945"/>
                    <a:pt x="844176" y="1694612"/>
                    <a:pt x="835841" y="1694330"/>
                  </a:cubicBezTo>
                  <a:cubicBezTo>
                    <a:pt x="824327" y="1693940"/>
                    <a:pt x="814203" y="1692993"/>
                    <a:pt x="801003" y="1688312"/>
                  </a:cubicBezTo>
                  <a:cubicBezTo>
                    <a:pt x="787802" y="1683632"/>
                    <a:pt x="769738" y="1675720"/>
                    <a:pt x="756636" y="1666247"/>
                  </a:cubicBezTo>
                  <a:cubicBezTo>
                    <a:pt x="743534" y="1656775"/>
                    <a:pt x="732170" y="1644405"/>
                    <a:pt x="722393" y="1631478"/>
                  </a:cubicBezTo>
                  <a:cubicBezTo>
                    <a:pt x="712617" y="1618551"/>
                    <a:pt x="702394" y="1596431"/>
                    <a:pt x="697977" y="1588686"/>
                  </a:cubicBezTo>
                  <a:cubicBezTo>
                    <a:pt x="691759" y="1579824"/>
                    <a:pt x="688633" y="1570783"/>
                    <a:pt x="680111" y="1560937"/>
                  </a:cubicBezTo>
                  <a:cubicBezTo>
                    <a:pt x="669838" y="1549069"/>
                    <a:pt x="648697" y="1526558"/>
                    <a:pt x="634553" y="1517811"/>
                  </a:cubicBezTo>
                  <a:cubicBezTo>
                    <a:pt x="620410" y="1509063"/>
                    <a:pt x="607507" y="1506889"/>
                    <a:pt x="595249" y="1508450"/>
                  </a:cubicBezTo>
                  <a:cubicBezTo>
                    <a:pt x="582991" y="1510010"/>
                    <a:pt x="569740" y="1519649"/>
                    <a:pt x="561006" y="1527171"/>
                  </a:cubicBezTo>
                  <a:cubicBezTo>
                    <a:pt x="555343" y="1532049"/>
                    <a:pt x="549471" y="1540744"/>
                    <a:pt x="546052" y="1546834"/>
                  </a:cubicBezTo>
                  <a:cubicBezTo>
                    <a:pt x="545959" y="1546429"/>
                    <a:pt x="545988" y="1546029"/>
                    <a:pt x="546021" y="1545625"/>
                  </a:cubicBezTo>
                  <a:cubicBezTo>
                    <a:pt x="546766" y="1536598"/>
                    <a:pt x="550339" y="1523727"/>
                    <a:pt x="553763" y="1515536"/>
                  </a:cubicBezTo>
                  <a:cubicBezTo>
                    <a:pt x="557188" y="1507346"/>
                    <a:pt x="568304" y="1496257"/>
                    <a:pt x="566567" y="1496480"/>
                  </a:cubicBezTo>
                  <a:cubicBezTo>
                    <a:pt x="564830" y="1496703"/>
                    <a:pt x="550041" y="1507067"/>
                    <a:pt x="543342" y="1516874"/>
                  </a:cubicBezTo>
                  <a:cubicBezTo>
                    <a:pt x="536642" y="1526680"/>
                    <a:pt x="528056" y="1541558"/>
                    <a:pt x="526667" y="1555320"/>
                  </a:cubicBezTo>
                  <a:cubicBezTo>
                    <a:pt x="525277" y="1569083"/>
                    <a:pt x="527213" y="1583570"/>
                    <a:pt x="535004" y="1599450"/>
                  </a:cubicBezTo>
                  <a:cubicBezTo>
                    <a:pt x="542796" y="1615330"/>
                    <a:pt x="562845" y="1639067"/>
                    <a:pt x="573416" y="1650600"/>
                  </a:cubicBezTo>
                  <a:cubicBezTo>
                    <a:pt x="582185" y="1660169"/>
                    <a:pt x="590237" y="1663679"/>
                    <a:pt x="595499" y="1666831"/>
                  </a:cubicBezTo>
                  <a:cubicBezTo>
                    <a:pt x="595071" y="1667371"/>
                    <a:pt x="594734" y="1667832"/>
                    <a:pt x="594854" y="1668319"/>
                  </a:cubicBezTo>
                  <a:cubicBezTo>
                    <a:pt x="605028" y="1675619"/>
                    <a:pt x="624730" y="1687097"/>
                    <a:pt x="636243" y="1698073"/>
                  </a:cubicBezTo>
                  <a:cubicBezTo>
                    <a:pt x="647757" y="1709050"/>
                    <a:pt x="658774" y="1721810"/>
                    <a:pt x="667211" y="1736520"/>
                  </a:cubicBezTo>
                  <a:cubicBezTo>
                    <a:pt x="675647" y="1751230"/>
                    <a:pt x="682694" y="1771512"/>
                    <a:pt x="686863" y="1786333"/>
                  </a:cubicBezTo>
                  <a:cubicBezTo>
                    <a:pt x="691032" y="1801155"/>
                    <a:pt x="691875" y="1812521"/>
                    <a:pt x="692223" y="1825448"/>
                  </a:cubicBezTo>
                  <a:cubicBezTo>
                    <a:pt x="692474" y="1834806"/>
                    <a:pt x="690099" y="1846793"/>
                    <a:pt x="689187" y="1855576"/>
                  </a:cubicBezTo>
                  <a:cubicBezTo>
                    <a:pt x="689013" y="1855446"/>
                    <a:pt x="688832" y="1855325"/>
                    <a:pt x="688650" y="1855203"/>
                  </a:cubicBezTo>
                  <a:cubicBezTo>
                    <a:pt x="682000" y="1850745"/>
                    <a:pt x="674456" y="1842498"/>
                    <a:pt x="664531" y="1838152"/>
                  </a:cubicBezTo>
                  <a:cubicBezTo>
                    <a:pt x="654605" y="1833806"/>
                    <a:pt x="642298" y="1829683"/>
                    <a:pt x="629097" y="1829126"/>
                  </a:cubicBezTo>
                  <a:cubicBezTo>
                    <a:pt x="615896" y="1828569"/>
                    <a:pt x="597435" y="1831577"/>
                    <a:pt x="585326" y="1834809"/>
                  </a:cubicBezTo>
                  <a:cubicBezTo>
                    <a:pt x="573217" y="1838041"/>
                    <a:pt x="566170" y="1844616"/>
                    <a:pt x="556443" y="1848516"/>
                  </a:cubicBezTo>
                  <a:cubicBezTo>
                    <a:pt x="546716" y="1852416"/>
                    <a:pt x="537138" y="1855593"/>
                    <a:pt x="526965" y="1858211"/>
                  </a:cubicBezTo>
                  <a:cubicBezTo>
                    <a:pt x="523516" y="1859099"/>
                    <a:pt x="518865" y="1859667"/>
                    <a:pt x="514132" y="1860096"/>
                  </a:cubicBezTo>
                  <a:cubicBezTo>
                    <a:pt x="509399" y="1859667"/>
                    <a:pt x="504747" y="1859099"/>
                    <a:pt x="501298" y="1858211"/>
                  </a:cubicBezTo>
                  <a:cubicBezTo>
                    <a:pt x="491125" y="1855592"/>
                    <a:pt x="481547" y="1852416"/>
                    <a:pt x="471820" y="1848516"/>
                  </a:cubicBezTo>
                  <a:cubicBezTo>
                    <a:pt x="462093" y="1844616"/>
                    <a:pt x="455046" y="1838041"/>
                    <a:pt x="442937" y="1834809"/>
                  </a:cubicBezTo>
                  <a:cubicBezTo>
                    <a:pt x="430828" y="1831577"/>
                    <a:pt x="412367" y="1828568"/>
                    <a:pt x="399166" y="1829126"/>
                  </a:cubicBezTo>
                  <a:cubicBezTo>
                    <a:pt x="385965" y="1829683"/>
                    <a:pt x="373657" y="1833806"/>
                    <a:pt x="363732" y="1838152"/>
                  </a:cubicBezTo>
                  <a:cubicBezTo>
                    <a:pt x="353807" y="1842498"/>
                    <a:pt x="346263" y="1850745"/>
                    <a:pt x="339613" y="1855202"/>
                  </a:cubicBezTo>
                  <a:cubicBezTo>
                    <a:pt x="339431" y="1855324"/>
                    <a:pt x="339250" y="1855446"/>
                    <a:pt x="339075" y="1855576"/>
                  </a:cubicBezTo>
                  <a:cubicBezTo>
                    <a:pt x="338164" y="1846793"/>
                    <a:pt x="335789" y="1834806"/>
                    <a:pt x="336040" y="1825448"/>
                  </a:cubicBezTo>
                  <a:cubicBezTo>
                    <a:pt x="336387" y="1812521"/>
                    <a:pt x="337231" y="1801154"/>
                    <a:pt x="341400" y="1786333"/>
                  </a:cubicBezTo>
                  <a:cubicBezTo>
                    <a:pt x="345568" y="1771512"/>
                    <a:pt x="352616" y="1751230"/>
                    <a:pt x="361052" y="1736520"/>
                  </a:cubicBezTo>
                  <a:cubicBezTo>
                    <a:pt x="369489" y="1721810"/>
                    <a:pt x="380506" y="1709050"/>
                    <a:pt x="392019" y="1698073"/>
                  </a:cubicBezTo>
                  <a:cubicBezTo>
                    <a:pt x="403533" y="1687097"/>
                    <a:pt x="423235" y="1675618"/>
                    <a:pt x="430133" y="1670659"/>
                  </a:cubicBezTo>
                  <a:cubicBezTo>
                    <a:pt x="433529" y="1667832"/>
                    <a:pt x="433192" y="1667370"/>
                    <a:pt x="432764" y="1666831"/>
                  </a:cubicBezTo>
                  <a:cubicBezTo>
                    <a:pt x="438026" y="1663678"/>
                    <a:pt x="446078" y="1660169"/>
                    <a:pt x="454847" y="1650600"/>
                  </a:cubicBezTo>
                  <a:cubicBezTo>
                    <a:pt x="465418" y="1639066"/>
                    <a:pt x="485467" y="1615330"/>
                    <a:pt x="493259" y="1599450"/>
                  </a:cubicBezTo>
                  <a:cubicBezTo>
                    <a:pt x="501050" y="1583570"/>
                    <a:pt x="502986" y="1569083"/>
                    <a:pt x="501596" y="1555320"/>
                  </a:cubicBezTo>
                  <a:cubicBezTo>
                    <a:pt x="500207" y="1541557"/>
                    <a:pt x="491621" y="1526680"/>
                    <a:pt x="484921" y="1516873"/>
                  </a:cubicBezTo>
                  <a:cubicBezTo>
                    <a:pt x="478222" y="1507067"/>
                    <a:pt x="463433" y="1496703"/>
                    <a:pt x="461696" y="1496480"/>
                  </a:cubicBezTo>
                  <a:cubicBezTo>
                    <a:pt x="459959" y="1496257"/>
                    <a:pt x="471075" y="1507346"/>
                    <a:pt x="474500" y="1515536"/>
                  </a:cubicBezTo>
                  <a:cubicBezTo>
                    <a:pt x="477924" y="1523727"/>
                    <a:pt x="481497" y="1536598"/>
                    <a:pt x="482241" y="1545625"/>
                  </a:cubicBezTo>
                  <a:lnTo>
                    <a:pt x="481097" y="1554032"/>
                  </a:lnTo>
                  <a:lnTo>
                    <a:pt x="481806" y="1555351"/>
                  </a:lnTo>
                  <a:cubicBezTo>
                    <a:pt x="481882" y="1559780"/>
                    <a:pt x="480736" y="1564444"/>
                    <a:pt x="478966" y="1569696"/>
                  </a:cubicBezTo>
                  <a:cubicBezTo>
                    <a:pt x="476187" y="1577942"/>
                    <a:pt x="476137" y="1582845"/>
                    <a:pt x="465567" y="1595104"/>
                  </a:cubicBezTo>
                  <a:cubicBezTo>
                    <a:pt x="456065" y="1606123"/>
                    <a:pt x="430603" y="1628488"/>
                    <a:pt x="418931" y="1639873"/>
                  </a:cubicBezTo>
                  <a:lnTo>
                    <a:pt x="417925" y="1640236"/>
                  </a:lnTo>
                  <a:cubicBezTo>
                    <a:pt x="408744" y="1644527"/>
                    <a:pt x="386759" y="1655615"/>
                    <a:pt x="370283" y="1673334"/>
                  </a:cubicBezTo>
                  <a:cubicBezTo>
                    <a:pt x="353807" y="1691053"/>
                    <a:pt x="330184" y="1723871"/>
                    <a:pt x="319068" y="1746549"/>
                  </a:cubicBezTo>
                  <a:cubicBezTo>
                    <a:pt x="307951" y="1769227"/>
                    <a:pt x="306264" y="1789899"/>
                    <a:pt x="303584" y="1809401"/>
                  </a:cubicBezTo>
                  <a:cubicBezTo>
                    <a:pt x="300904" y="1828903"/>
                    <a:pt x="302393" y="1852974"/>
                    <a:pt x="302988" y="1863560"/>
                  </a:cubicBezTo>
                  <a:cubicBezTo>
                    <a:pt x="303003" y="1863821"/>
                    <a:pt x="303017" y="1864074"/>
                    <a:pt x="303026" y="1864319"/>
                  </a:cubicBezTo>
                  <a:lnTo>
                    <a:pt x="302988" y="1864563"/>
                  </a:lnTo>
                  <a:cubicBezTo>
                    <a:pt x="302542" y="1874593"/>
                    <a:pt x="309986" y="1911869"/>
                    <a:pt x="311326" y="1922066"/>
                  </a:cubicBezTo>
                  <a:cubicBezTo>
                    <a:pt x="311488" y="1923299"/>
                    <a:pt x="311537" y="1924355"/>
                    <a:pt x="311499" y="1925250"/>
                  </a:cubicBezTo>
                  <a:cubicBezTo>
                    <a:pt x="316668" y="1919997"/>
                    <a:pt x="330629" y="1903110"/>
                    <a:pt x="339613" y="1894318"/>
                  </a:cubicBezTo>
                  <a:cubicBezTo>
                    <a:pt x="348894" y="1885235"/>
                    <a:pt x="356784" y="1877044"/>
                    <a:pt x="366710" y="1871250"/>
                  </a:cubicBezTo>
                  <a:cubicBezTo>
                    <a:pt x="376635" y="1865455"/>
                    <a:pt x="390481" y="1861332"/>
                    <a:pt x="399166" y="1859549"/>
                  </a:cubicBezTo>
                  <a:cubicBezTo>
                    <a:pt x="407851" y="1857765"/>
                    <a:pt x="411920" y="1859716"/>
                    <a:pt x="418818" y="1860551"/>
                  </a:cubicBezTo>
                  <a:cubicBezTo>
                    <a:pt x="425716" y="1861387"/>
                    <a:pt x="430232" y="1861833"/>
                    <a:pt x="440555" y="1864563"/>
                  </a:cubicBezTo>
                  <a:cubicBezTo>
                    <a:pt x="450877" y="1867293"/>
                    <a:pt x="468395" y="1875429"/>
                    <a:pt x="480753" y="1876933"/>
                  </a:cubicBezTo>
                  <a:cubicBezTo>
                    <a:pt x="492852" y="1878406"/>
                    <a:pt x="505237" y="1875979"/>
                    <a:pt x="514131" y="1873721"/>
                  </a:cubicBezTo>
                  <a:cubicBezTo>
                    <a:pt x="523026" y="1875979"/>
                    <a:pt x="535411" y="1878406"/>
                    <a:pt x="547510" y="1876933"/>
                  </a:cubicBezTo>
                  <a:cubicBezTo>
                    <a:pt x="559867" y="1875429"/>
                    <a:pt x="577386" y="1867294"/>
                    <a:pt x="587708" y="1864563"/>
                  </a:cubicBezTo>
                  <a:cubicBezTo>
                    <a:pt x="598031" y="1861833"/>
                    <a:pt x="602547" y="1861387"/>
                    <a:pt x="609445" y="1860552"/>
                  </a:cubicBezTo>
                  <a:cubicBezTo>
                    <a:pt x="616343" y="1859716"/>
                    <a:pt x="620412" y="1857766"/>
                    <a:pt x="629097" y="1859549"/>
                  </a:cubicBezTo>
                  <a:cubicBezTo>
                    <a:pt x="637782" y="1861332"/>
                    <a:pt x="651628" y="1865455"/>
                    <a:pt x="661553" y="1871250"/>
                  </a:cubicBezTo>
                  <a:cubicBezTo>
                    <a:pt x="671479" y="1877045"/>
                    <a:pt x="679369" y="1885235"/>
                    <a:pt x="688650" y="1894318"/>
                  </a:cubicBezTo>
                  <a:cubicBezTo>
                    <a:pt x="697634" y="1903110"/>
                    <a:pt x="711595" y="1919997"/>
                    <a:pt x="716763" y="1925250"/>
                  </a:cubicBezTo>
                  <a:lnTo>
                    <a:pt x="716937" y="1922066"/>
                  </a:lnTo>
                  <a:cubicBezTo>
                    <a:pt x="718277" y="1911870"/>
                    <a:pt x="725721" y="1874593"/>
                    <a:pt x="725274" y="1864563"/>
                  </a:cubicBezTo>
                  <a:lnTo>
                    <a:pt x="725237" y="1864320"/>
                  </a:lnTo>
                  <a:cubicBezTo>
                    <a:pt x="725246" y="1864074"/>
                    <a:pt x="725260" y="1863821"/>
                    <a:pt x="725274" y="1863560"/>
                  </a:cubicBezTo>
                  <a:cubicBezTo>
                    <a:pt x="725870" y="1852974"/>
                    <a:pt x="727359" y="1828903"/>
                    <a:pt x="724679" y="1809401"/>
                  </a:cubicBezTo>
                  <a:cubicBezTo>
                    <a:pt x="721999" y="1789899"/>
                    <a:pt x="720312" y="1769227"/>
                    <a:pt x="709195" y="1746549"/>
                  </a:cubicBezTo>
                  <a:cubicBezTo>
                    <a:pt x="698079" y="1723872"/>
                    <a:pt x="674456" y="1691053"/>
                    <a:pt x="657980" y="1673334"/>
                  </a:cubicBezTo>
                  <a:cubicBezTo>
                    <a:pt x="641504" y="1655615"/>
                    <a:pt x="619519" y="1644527"/>
                    <a:pt x="610338" y="1640237"/>
                  </a:cubicBezTo>
                  <a:lnTo>
                    <a:pt x="609332" y="1639873"/>
                  </a:lnTo>
                  <a:cubicBezTo>
                    <a:pt x="597660" y="1628488"/>
                    <a:pt x="572198" y="1606123"/>
                    <a:pt x="562696" y="1595104"/>
                  </a:cubicBezTo>
                  <a:cubicBezTo>
                    <a:pt x="552125" y="1582846"/>
                    <a:pt x="552076" y="1577942"/>
                    <a:pt x="549297" y="1569696"/>
                  </a:cubicBezTo>
                  <a:cubicBezTo>
                    <a:pt x="547051" y="1563032"/>
                    <a:pt x="545810" y="1557314"/>
                    <a:pt x="546149" y="1550602"/>
                  </a:cubicBezTo>
                  <a:cubicBezTo>
                    <a:pt x="549642" y="1547100"/>
                    <a:pt x="555237" y="1541285"/>
                    <a:pt x="559815" y="1538873"/>
                  </a:cubicBezTo>
                  <a:cubicBezTo>
                    <a:pt x="567110" y="1535028"/>
                    <a:pt x="578574" y="1531016"/>
                    <a:pt x="586614" y="1530180"/>
                  </a:cubicBezTo>
                  <a:cubicBezTo>
                    <a:pt x="594653" y="1529344"/>
                    <a:pt x="600708" y="1530737"/>
                    <a:pt x="608052" y="1533858"/>
                  </a:cubicBezTo>
                  <a:cubicBezTo>
                    <a:pt x="615397" y="1536978"/>
                    <a:pt x="619764" y="1537034"/>
                    <a:pt x="630682" y="1548902"/>
                  </a:cubicBezTo>
                  <a:cubicBezTo>
                    <a:pt x="640497" y="1559571"/>
                    <a:pt x="660416" y="1588158"/>
                    <a:pt x="670557" y="1601263"/>
                  </a:cubicBezTo>
                  <a:lnTo>
                    <a:pt x="670880" y="1602393"/>
                  </a:lnTo>
                  <a:cubicBezTo>
                    <a:pt x="674702" y="1612701"/>
                    <a:pt x="684577" y="1637385"/>
                    <a:pt x="700359" y="1655883"/>
                  </a:cubicBezTo>
                  <a:cubicBezTo>
                    <a:pt x="716140" y="1674382"/>
                    <a:pt x="745371" y="1700905"/>
                    <a:pt x="765569" y="1713386"/>
                  </a:cubicBezTo>
                  <a:cubicBezTo>
                    <a:pt x="785767" y="1725867"/>
                    <a:pt x="804179" y="1727762"/>
                    <a:pt x="821548" y="1730771"/>
                  </a:cubicBezTo>
                  <a:cubicBezTo>
                    <a:pt x="838918" y="1733779"/>
                    <a:pt x="860357" y="1732108"/>
                    <a:pt x="869786" y="1731439"/>
                  </a:cubicBezTo>
                  <a:cubicBezTo>
                    <a:pt x="870018" y="1731423"/>
                    <a:pt x="870243" y="1731407"/>
                    <a:pt x="870462" y="1731397"/>
                  </a:cubicBezTo>
                  <a:lnTo>
                    <a:pt x="870679" y="1731439"/>
                  </a:lnTo>
                  <a:cubicBezTo>
                    <a:pt x="879612" y="1731941"/>
                    <a:pt x="912812" y="1723582"/>
                    <a:pt x="921894" y="1722078"/>
                  </a:cubicBezTo>
                  <a:cubicBezTo>
                    <a:pt x="922992" y="1721896"/>
                    <a:pt x="923932" y="1721841"/>
                    <a:pt x="924730" y="1721883"/>
                  </a:cubicBezTo>
                  <a:cubicBezTo>
                    <a:pt x="920051" y="1716080"/>
                    <a:pt x="905011" y="1700405"/>
                    <a:pt x="897180" y="1690318"/>
                  </a:cubicBezTo>
                  <a:cubicBezTo>
                    <a:pt x="889091" y="1679899"/>
                    <a:pt x="881796" y="1671039"/>
                    <a:pt x="876634" y="1659895"/>
                  </a:cubicBezTo>
                  <a:cubicBezTo>
                    <a:pt x="871473" y="1648751"/>
                    <a:pt x="867801" y="1633206"/>
                    <a:pt x="866213" y="1623455"/>
                  </a:cubicBezTo>
                  <a:cubicBezTo>
                    <a:pt x="864625" y="1613704"/>
                    <a:pt x="866361" y="1609135"/>
                    <a:pt x="867106" y="1601390"/>
                  </a:cubicBezTo>
                  <a:cubicBezTo>
                    <a:pt x="867850" y="1593645"/>
                    <a:pt x="868247" y="1588574"/>
                    <a:pt x="870679" y="1576985"/>
                  </a:cubicBezTo>
                  <a:cubicBezTo>
                    <a:pt x="873111" y="1565395"/>
                    <a:pt x="880356" y="1545726"/>
                    <a:pt x="881696" y="1531852"/>
                  </a:cubicBezTo>
                  <a:cubicBezTo>
                    <a:pt x="883008" y="1518267"/>
                    <a:pt x="880847" y="1504361"/>
                    <a:pt x="878835" y="1494375"/>
                  </a:cubicBezTo>
                  <a:cubicBezTo>
                    <a:pt x="880847" y="1484389"/>
                    <a:pt x="883008" y="1470484"/>
                    <a:pt x="881696" y="1456899"/>
                  </a:cubicBezTo>
                  <a:cubicBezTo>
                    <a:pt x="880356" y="1443025"/>
                    <a:pt x="873111" y="1423356"/>
                    <a:pt x="870679" y="1411766"/>
                  </a:cubicBezTo>
                  <a:cubicBezTo>
                    <a:pt x="868247" y="1400176"/>
                    <a:pt x="867850" y="1395106"/>
                    <a:pt x="867106" y="1387361"/>
                  </a:cubicBezTo>
                  <a:cubicBezTo>
                    <a:pt x="866361" y="1379616"/>
                    <a:pt x="864624" y="1375047"/>
                    <a:pt x="866212" y="1365296"/>
                  </a:cubicBezTo>
                  <a:cubicBezTo>
                    <a:pt x="867801" y="1355545"/>
                    <a:pt x="871473" y="1339999"/>
                    <a:pt x="876634" y="1328855"/>
                  </a:cubicBezTo>
                  <a:cubicBezTo>
                    <a:pt x="881795" y="1317712"/>
                    <a:pt x="889091" y="1308852"/>
                    <a:pt x="897180" y="1298433"/>
                  </a:cubicBezTo>
                  <a:cubicBezTo>
                    <a:pt x="905011" y="1288346"/>
                    <a:pt x="920051" y="1272671"/>
                    <a:pt x="924730" y="1266867"/>
                  </a:cubicBezTo>
                  <a:cubicBezTo>
                    <a:pt x="923932" y="1266910"/>
                    <a:pt x="922992" y="1266854"/>
                    <a:pt x="921894" y="1266673"/>
                  </a:cubicBezTo>
                  <a:cubicBezTo>
                    <a:pt x="912812" y="1265168"/>
                    <a:pt x="879612" y="1256810"/>
                    <a:pt x="870679" y="1257312"/>
                  </a:cubicBezTo>
                  <a:lnTo>
                    <a:pt x="870462" y="1257354"/>
                  </a:lnTo>
                  <a:cubicBezTo>
                    <a:pt x="870243" y="1257344"/>
                    <a:pt x="870018" y="1257328"/>
                    <a:pt x="869785" y="1257312"/>
                  </a:cubicBezTo>
                  <a:cubicBezTo>
                    <a:pt x="860356" y="1256643"/>
                    <a:pt x="838917" y="1254971"/>
                    <a:pt x="821548" y="1257980"/>
                  </a:cubicBezTo>
                  <a:cubicBezTo>
                    <a:pt x="804179" y="1260989"/>
                    <a:pt x="785767" y="1262884"/>
                    <a:pt x="765569" y="1275365"/>
                  </a:cubicBezTo>
                  <a:cubicBezTo>
                    <a:pt x="745370" y="1287846"/>
                    <a:pt x="716140" y="1314368"/>
                    <a:pt x="700359" y="1332867"/>
                  </a:cubicBezTo>
                  <a:cubicBezTo>
                    <a:pt x="684577" y="1351366"/>
                    <a:pt x="674701" y="1376050"/>
                    <a:pt x="670880" y="1386358"/>
                  </a:cubicBezTo>
                  <a:lnTo>
                    <a:pt x="670557" y="1387487"/>
                  </a:lnTo>
                  <a:cubicBezTo>
                    <a:pt x="660416" y="1400592"/>
                    <a:pt x="640497" y="1429180"/>
                    <a:pt x="630682" y="1439849"/>
                  </a:cubicBezTo>
                  <a:cubicBezTo>
                    <a:pt x="619764" y="1451717"/>
                    <a:pt x="615397" y="1451773"/>
                    <a:pt x="608052" y="1454893"/>
                  </a:cubicBezTo>
                  <a:cubicBezTo>
                    <a:pt x="600707" y="1458013"/>
                    <a:pt x="594653" y="1459406"/>
                    <a:pt x="586613" y="1458570"/>
                  </a:cubicBezTo>
                  <a:cubicBezTo>
                    <a:pt x="578574" y="1457735"/>
                    <a:pt x="567110" y="1453723"/>
                    <a:pt x="559815" y="1449878"/>
                  </a:cubicBezTo>
                  <a:cubicBezTo>
                    <a:pt x="555271" y="1447484"/>
                    <a:pt x="549727" y="1441740"/>
                    <a:pt x="546230" y="1438230"/>
                  </a:cubicBezTo>
                  <a:cubicBezTo>
                    <a:pt x="546234" y="1432796"/>
                    <a:pt x="547411" y="1427868"/>
                    <a:pt x="549297" y="1422274"/>
                  </a:cubicBezTo>
                  <a:cubicBezTo>
                    <a:pt x="552076" y="1414028"/>
                    <a:pt x="552125" y="1409124"/>
                    <a:pt x="562696" y="1396866"/>
                  </a:cubicBezTo>
                  <a:cubicBezTo>
                    <a:pt x="572198" y="1385847"/>
                    <a:pt x="597660" y="1363482"/>
                    <a:pt x="609332" y="1352097"/>
                  </a:cubicBezTo>
                  <a:lnTo>
                    <a:pt x="610338" y="1351733"/>
                  </a:lnTo>
                  <a:cubicBezTo>
                    <a:pt x="619519" y="1347443"/>
                    <a:pt x="641504" y="1336355"/>
                    <a:pt x="657980" y="1318636"/>
                  </a:cubicBezTo>
                  <a:cubicBezTo>
                    <a:pt x="674456" y="1300917"/>
                    <a:pt x="698079" y="1268098"/>
                    <a:pt x="709195" y="1245420"/>
                  </a:cubicBezTo>
                  <a:cubicBezTo>
                    <a:pt x="720312" y="1222743"/>
                    <a:pt x="721999" y="1202071"/>
                    <a:pt x="724679" y="1182569"/>
                  </a:cubicBezTo>
                  <a:cubicBezTo>
                    <a:pt x="727359" y="1163067"/>
                    <a:pt x="725870" y="1138996"/>
                    <a:pt x="725274" y="1128410"/>
                  </a:cubicBezTo>
                  <a:cubicBezTo>
                    <a:pt x="725260" y="1128149"/>
                    <a:pt x="725246" y="1127896"/>
                    <a:pt x="725237" y="1127650"/>
                  </a:cubicBezTo>
                  <a:lnTo>
                    <a:pt x="725274" y="1127407"/>
                  </a:lnTo>
                  <a:cubicBezTo>
                    <a:pt x="725721" y="1117377"/>
                    <a:pt x="718277" y="1080101"/>
                    <a:pt x="716937" y="1069904"/>
                  </a:cubicBezTo>
                  <a:cubicBezTo>
                    <a:pt x="716775" y="1068672"/>
                    <a:pt x="716726" y="1067616"/>
                    <a:pt x="716763" y="1066720"/>
                  </a:cubicBezTo>
                  <a:close/>
                  <a:moveTo>
                    <a:pt x="309912" y="1062508"/>
                  </a:moveTo>
                  <a:cubicBezTo>
                    <a:pt x="309080" y="1062285"/>
                    <a:pt x="308671" y="1063914"/>
                    <a:pt x="311028" y="1066227"/>
                  </a:cubicBezTo>
                  <a:cubicBezTo>
                    <a:pt x="311179" y="1066374"/>
                    <a:pt x="311339" y="1066535"/>
                    <a:pt x="311499" y="1066720"/>
                  </a:cubicBezTo>
                  <a:close/>
                  <a:moveTo>
                    <a:pt x="718351" y="1062507"/>
                  </a:moveTo>
                  <a:cubicBezTo>
                    <a:pt x="717721" y="1062676"/>
                    <a:pt x="716848" y="1063910"/>
                    <a:pt x="716763" y="1066720"/>
                  </a:cubicBezTo>
                  <a:cubicBezTo>
                    <a:pt x="716924" y="1066535"/>
                    <a:pt x="717084" y="1066374"/>
                    <a:pt x="717235" y="1066227"/>
                  </a:cubicBezTo>
                  <a:lnTo>
                    <a:pt x="718989" y="1063416"/>
                  </a:lnTo>
                  <a:cubicBezTo>
                    <a:pt x="719077" y="1062748"/>
                    <a:pt x="718767" y="1062396"/>
                    <a:pt x="718351" y="1062507"/>
                  </a:cubicBezTo>
                  <a:close/>
                  <a:moveTo>
                    <a:pt x="4743" y="832263"/>
                  </a:moveTo>
                  <a:lnTo>
                    <a:pt x="22" y="834506"/>
                  </a:lnTo>
                  <a:cubicBezTo>
                    <a:pt x="-228" y="835680"/>
                    <a:pt x="1598" y="836258"/>
                    <a:pt x="4189" y="832928"/>
                  </a:cubicBezTo>
                  <a:cubicBezTo>
                    <a:pt x="4355" y="832716"/>
                    <a:pt x="4535" y="832489"/>
                    <a:pt x="4743" y="832263"/>
                  </a:cubicBezTo>
                  <a:close/>
                  <a:moveTo>
                    <a:pt x="1042477" y="829616"/>
                  </a:moveTo>
                  <a:cubicBezTo>
                    <a:pt x="1042684" y="829843"/>
                    <a:pt x="1042864" y="830070"/>
                    <a:pt x="1043030" y="830282"/>
                  </a:cubicBezTo>
                  <a:lnTo>
                    <a:pt x="1046179" y="832760"/>
                  </a:lnTo>
                  <a:cubicBezTo>
                    <a:pt x="1046928" y="832885"/>
                    <a:pt x="1047322" y="832447"/>
                    <a:pt x="1047197" y="831859"/>
                  </a:cubicBezTo>
                  <a:cubicBezTo>
                    <a:pt x="1047008" y="830969"/>
                    <a:pt x="1045625" y="829736"/>
                    <a:pt x="1042477" y="829616"/>
                  </a:cubicBezTo>
                  <a:close/>
                  <a:moveTo>
                    <a:pt x="566228" y="732837"/>
                  </a:moveTo>
                  <a:cubicBezTo>
                    <a:pt x="565409" y="732939"/>
                    <a:pt x="569893" y="737882"/>
                    <a:pt x="574622" y="744559"/>
                  </a:cubicBezTo>
                  <a:cubicBezTo>
                    <a:pt x="580928" y="753462"/>
                    <a:pt x="593478" y="771619"/>
                    <a:pt x="606840" y="787883"/>
                  </a:cubicBezTo>
                  <a:cubicBezTo>
                    <a:pt x="620202" y="804147"/>
                    <a:pt x="642243" y="827000"/>
                    <a:pt x="654793" y="842143"/>
                  </a:cubicBezTo>
                  <a:cubicBezTo>
                    <a:pt x="667343" y="857285"/>
                    <a:pt x="675522" y="866118"/>
                    <a:pt x="682141" y="878737"/>
                  </a:cubicBezTo>
                  <a:cubicBezTo>
                    <a:pt x="688759" y="891355"/>
                    <a:pt x="692443" y="910493"/>
                    <a:pt x="694504" y="917854"/>
                  </a:cubicBezTo>
                  <a:lnTo>
                    <a:pt x="695791" y="922796"/>
                  </a:lnTo>
                  <a:lnTo>
                    <a:pt x="694504" y="922902"/>
                  </a:lnTo>
                  <a:cubicBezTo>
                    <a:pt x="693130" y="923813"/>
                    <a:pt x="694191" y="925145"/>
                    <a:pt x="686262" y="923322"/>
                  </a:cubicBezTo>
                  <a:cubicBezTo>
                    <a:pt x="678332" y="921500"/>
                    <a:pt x="658664" y="911895"/>
                    <a:pt x="646926" y="911965"/>
                  </a:cubicBezTo>
                  <a:cubicBezTo>
                    <a:pt x="635187" y="912036"/>
                    <a:pt x="624698" y="919396"/>
                    <a:pt x="615831" y="923743"/>
                  </a:cubicBezTo>
                  <a:cubicBezTo>
                    <a:pt x="606965" y="928089"/>
                    <a:pt x="601845" y="934469"/>
                    <a:pt x="593728" y="938044"/>
                  </a:cubicBezTo>
                  <a:cubicBezTo>
                    <a:pt x="585611" y="941619"/>
                    <a:pt x="575933" y="943792"/>
                    <a:pt x="567130" y="945195"/>
                  </a:cubicBezTo>
                  <a:cubicBezTo>
                    <a:pt x="558326" y="946596"/>
                    <a:pt x="538096" y="945054"/>
                    <a:pt x="539407" y="946877"/>
                  </a:cubicBezTo>
                  <a:cubicBezTo>
                    <a:pt x="540718" y="948699"/>
                    <a:pt x="562821" y="955500"/>
                    <a:pt x="574997" y="956131"/>
                  </a:cubicBezTo>
                  <a:cubicBezTo>
                    <a:pt x="587172" y="956762"/>
                    <a:pt x="601533" y="952555"/>
                    <a:pt x="612460" y="950663"/>
                  </a:cubicBezTo>
                  <a:cubicBezTo>
                    <a:pt x="623387" y="948770"/>
                    <a:pt x="626321" y="945124"/>
                    <a:pt x="640557" y="944774"/>
                  </a:cubicBezTo>
                  <a:cubicBezTo>
                    <a:pt x="654793" y="944423"/>
                    <a:pt x="682890" y="944844"/>
                    <a:pt x="697875" y="948559"/>
                  </a:cubicBezTo>
                  <a:cubicBezTo>
                    <a:pt x="710987" y="951810"/>
                    <a:pt x="723047" y="969178"/>
                    <a:pt x="728535" y="968537"/>
                  </a:cubicBezTo>
                  <a:lnTo>
                    <a:pt x="730468" y="967067"/>
                  </a:lnTo>
                  <a:cubicBezTo>
                    <a:pt x="734464" y="959706"/>
                    <a:pt x="729344" y="926056"/>
                    <a:pt x="721851" y="904394"/>
                  </a:cubicBezTo>
                  <a:cubicBezTo>
                    <a:pt x="714359" y="882732"/>
                    <a:pt x="703495" y="859108"/>
                    <a:pt x="685512" y="837095"/>
                  </a:cubicBezTo>
                  <a:cubicBezTo>
                    <a:pt x="667530" y="815083"/>
                    <a:pt x="633377" y="789425"/>
                    <a:pt x="613958" y="772320"/>
                  </a:cubicBezTo>
                  <a:cubicBezTo>
                    <a:pt x="594540" y="755214"/>
                    <a:pt x="575559" y="739091"/>
                    <a:pt x="569003" y="734464"/>
                  </a:cubicBezTo>
                  <a:close/>
                  <a:moveTo>
                    <a:pt x="485539" y="732837"/>
                  </a:moveTo>
                  <a:lnTo>
                    <a:pt x="482764" y="734464"/>
                  </a:lnTo>
                  <a:cubicBezTo>
                    <a:pt x="476208" y="739090"/>
                    <a:pt x="457227" y="755214"/>
                    <a:pt x="437809" y="772319"/>
                  </a:cubicBezTo>
                  <a:cubicBezTo>
                    <a:pt x="418390" y="789425"/>
                    <a:pt x="384237" y="815082"/>
                    <a:pt x="366255" y="837095"/>
                  </a:cubicBezTo>
                  <a:cubicBezTo>
                    <a:pt x="348272" y="859107"/>
                    <a:pt x="337408" y="882732"/>
                    <a:pt x="329916" y="904394"/>
                  </a:cubicBezTo>
                  <a:cubicBezTo>
                    <a:pt x="322423" y="926056"/>
                    <a:pt x="317303" y="959706"/>
                    <a:pt x="321299" y="967066"/>
                  </a:cubicBezTo>
                  <a:cubicBezTo>
                    <a:pt x="321799" y="967987"/>
                    <a:pt x="322448" y="968446"/>
                    <a:pt x="323232" y="968537"/>
                  </a:cubicBezTo>
                  <a:cubicBezTo>
                    <a:pt x="328720" y="969177"/>
                    <a:pt x="340780" y="951810"/>
                    <a:pt x="353892" y="948559"/>
                  </a:cubicBezTo>
                  <a:cubicBezTo>
                    <a:pt x="368877" y="944844"/>
                    <a:pt x="396974" y="944423"/>
                    <a:pt x="411210" y="944774"/>
                  </a:cubicBezTo>
                  <a:cubicBezTo>
                    <a:pt x="425446" y="945124"/>
                    <a:pt x="428381" y="948770"/>
                    <a:pt x="439307" y="950662"/>
                  </a:cubicBezTo>
                  <a:cubicBezTo>
                    <a:pt x="450234" y="952555"/>
                    <a:pt x="464595" y="956761"/>
                    <a:pt x="476770" y="956130"/>
                  </a:cubicBezTo>
                  <a:cubicBezTo>
                    <a:pt x="488946" y="955499"/>
                    <a:pt x="511049" y="948699"/>
                    <a:pt x="512360" y="946877"/>
                  </a:cubicBezTo>
                  <a:cubicBezTo>
                    <a:pt x="513671" y="945054"/>
                    <a:pt x="493441" y="946596"/>
                    <a:pt x="484637" y="945194"/>
                  </a:cubicBezTo>
                  <a:cubicBezTo>
                    <a:pt x="475834" y="943792"/>
                    <a:pt x="466156" y="941619"/>
                    <a:pt x="458039" y="938044"/>
                  </a:cubicBezTo>
                  <a:cubicBezTo>
                    <a:pt x="449922" y="934468"/>
                    <a:pt x="444802" y="928089"/>
                    <a:pt x="435936" y="923743"/>
                  </a:cubicBezTo>
                  <a:cubicBezTo>
                    <a:pt x="427069" y="919396"/>
                    <a:pt x="416580" y="912035"/>
                    <a:pt x="404841" y="911965"/>
                  </a:cubicBezTo>
                  <a:cubicBezTo>
                    <a:pt x="393103" y="911895"/>
                    <a:pt x="373435" y="921499"/>
                    <a:pt x="365505" y="923322"/>
                  </a:cubicBezTo>
                  <a:lnTo>
                    <a:pt x="358926" y="924137"/>
                  </a:lnTo>
                  <a:cubicBezTo>
                    <a:pt x="358028" y="923918"/>
                    <a:pt x="357950" y="923357"/>
                    <a:pt x="357263" y="922901"/>
                  </a:cubicBezTo>
                  <a:lnTo>
                    <a:pt x="355976" y="922796"/>
                  </a:lnTo>
                  <a:cubicBezTo>
                    <a:pt x="355890" y="922568"/>
                    <a:pt x="356233" y="921534"/>
                    <a:pt x="357263" y="917854"/>
                  </a:cubicBezTo>
                  <a:cubicBezTo>
                    <a:pt x="359324" y="910493"/>
                    <a:pt x="363008" y="891355"/>
                    <a:pt x="369626" y="878736"/>
                  </a:cubicBezTo>
                  <a:cubicBezTo>
                    <a:pt x="376245" y="866118"/>
                    <a:pt x="384424" y="857285"/>
                    <a:pt x="396974" y="842142"/>
                  </a:cubicBezTo>
                  <a:cubicBezTo>
                    <a:pt x="409524" y="827000"/>
                    <a:pt x="431565" y="804146"/>
                    <a:pt x="444927" y="787882"/>
                  </a:cubicBezTo>
                  <a:cubicBezTo>
                    <a:pt x="458289" y="771618"/>
                    <a:pt x="470839" y="753462"/>
                    <a:pt x="477145" y="744559"/>
                  </a:cubicBezTo>
                  <a:cubicBezTo>
                    <a:pt x="481874" y="737881"/>
                    <a:pt x="486358" y="732939"/>
                    <a:pt x="485539" y="732837"/>
                  </a:cubicBezTo>
                  <a:close/>
                  <a:moveTo>
                    <a:pt x="128192" y="561208"/>
                  </a:moveTo>
                  <a:cubicBezTo>
                    <a:pt x="126568" y="562680"/>
                    <a:pt x="120512" y="587497"/>
                    <a:pt x="119950" y="601167"/>
                  </a:cubicBezTo>
                  <a:cubicBezTo>
                    <a:pt x="119388" y="614837"/>
                    <a:pt x="123134" y="630961"/>
                    <a:pt x="124820" y="643229"/>
                  </a:cubicBezTo>
                  <a:cubicBezTo>
                    <a:pt x="126506" y="655497"/>
                    <a:pt x="129753" y="658792"/>
                    <a:pt x="130065" y="674775"/>
                  </a:cubicBezTo>
                  <a:cubicBezTo>
                    <a:pt x="130377" y="690759"/>
                    <a:pt x="130002" y="722306"/>
                    <a:pt x="126693" y="739130"/>
                  </a:cubicBezTo>
                  <a:cubicBezTo>
                    <a:pt x="123798" y="753852"/>
                    <a:pt x="108329" y="767393"/>
                    <a:pt x="108900" y="773554"/>
                  </a:cubicBezTo>
                  <a:cubicBezTo>
                    <a:pt x="108981" y="774434"/>
                    <a:pt x="109390" y="775164"/>
                    <a:pt x="110209" y="775724"/>
                  </a:cubicBezTo>
                  <a:cubicBezTo>
                    <a:pt x="116766" y="780211"/>
                    <a:pt x="146736" y="774462"/>
                    <a:pt x="166029" y="766050"/>
                  </a:cubicBezTo>
                  <a:cubicBezTo>
                    <a:pt x="185323" y="757638"/>
                    <a:pt x="206364" y="745440"/>
                    <a:pt x="225970" y="725250"/>
                  </a:cubicBezTo>
                  <a:cubicBezTo>
                    <a:pt x="245576" y="705060"/>
                    <a:pt x="268428" y="666714"/>
                    <a:pt x="283663" y="644912"/>
                  </a:cubicBezTo>
                  <a:cubicBezTo>
                    <a:pt x="298898" y="623109"/>
                    <a:pt x="313259" y="601798"/>
                    <a:pt x="317379" y="594437"/>
                  </a:cubicBezTo>
                  <a:lnTo>
                    <a:pt x="318828" y="591322"/>
                  </a:lnTo>
                  <a:cubicBezTo>
                    <a:pt x="318737" y="590402"/>
                    <a:pt x="314336" y="595436"/>
                    <a:pt x="308388" y="600746"/>
                  </a:cubicBezTo>
                  <a:cubicBezTo>
                    <a:pt x="300459" y="607827"/>
                    <a:pt x="284287" y="621918"/>
                    <a:pt x="269802" y="636920"/>
                  </a:cubicBezTo>
                  <a:cubicBezTo>
                    <a:pt x="255316" y="651922"/>
                    <a:pt x="234961" y="676668"/>
                    <a:pt x="221475" y="690759"/>
                  </a:cubicBezTo>
                  <a:cubicBezTo>
                    <a:pt x="207988" y="704850"/>
                    <a:pt x="200120" y="714033"/>
                    <a:pt x="188881" y="721464"/>
                  </a:cubicBezTo>
                  <a:cubicBezTo>
                    <a:pt x="177642" y="728895"/>
                    <a:pt x="160597" y="733031"/>
                    <a:pt x="154041" y="735345"/>
                  </a:cubicBezTo>
                  <a:cubicBezTo>
                    <a:pt x="149436" y="736694"/>
                    <a:pt x="149951" y="736116"/>
                    <a:pt x="149545" y="735345"/>
                  </a:cubicBezTo>
                  <a:cubicBezTo>
                    <a:pt x="148734" y="733803"/>
                    <a:pt x="147547" y="734994"/>
                    <a:pt x="149171" y="726091"/>
                  </a:cubicBezTo>
                  <a:cubicBezTo>
                    <a:pt x="150794" y="717188"/>
                    <a:pt x="159348" y="695105"/>
                    <a:pt x="159286" y="681926"/>
                  </a:cubicBezTo>
                  <a:cubicBezTo>
                    <a:pt x="159223" y="668747"/>
                    <a:pt x="152667" y="656969"/>
                    <a:pt x="148796" y="647015"/>
                  </a:cubicBezTo>
                  <a:cubicBezTo>
                    <a:pt x="144925" y="637060"/>
                    <a:pt x="139243" y="631312"/>
                    <a:pt x="136059" y="622198"/>
                  </a:cubicBezTo>
                  <a:cubicBezTo>
                    <a:pt x="132875" y="613085"/>
                    <a:pt x="130939" y="602219"/>
                    <a:pt x="129690" y="592334"/>
                  </a:cubicBezTo>
                  <a:cubicBezTo>
                    <a:pt x="128441" y="582449"/>
                    <a:pt x="129815" y="559736"/>
                    <a:pt x="128192" y="561208"/>
                  </a:cubicBezTo>
                  <a:close/>
                  <a:moveTo>
                    <a:pt x="919028" y="558562"/>
                  </a:moveTo>
                  <a:cubicBezTo>
                    <a:pt x="917404" y="557090"/>
                    <a:pt x="918778" y="579803"/>
                    <a:pt x="917529" y="589688"/>
                  </a:cubicBezTo>
                  <a:cubicBezTo>
                    <a:pt x="916280" y="599572"/>
                    <a:pt x="914345" y="610438"/>
                    <a:pt x="911160" y="619552"/>
                  </a:cubicBezTo>
                  <a:cubicBezTo>
                    <a:pt x="907976" y="628665"/>
                    <a:pt x="902294" y="634414"/>
                    <a:pt x="898423" y="644368"/>
                  </a:cubicBezTo>
                  <a:cubicBezTo>
                    <a:pt x="894552" y="654323"/>
                    <a:pt x="887996" y="666100"/>
                    <a:pt x="887933" y="679280"/>
                  </a:cubicBezTo>
                  <a:cubicBezTo>
                    <a:pt x="887871" y="692459"/>
                    <a:pt x="896425" y="714542"/>
                    <a:pt x="898048" y="723445"/>
                  </a:cubicBezTo>
                  <a:lnTo>
                    <a:pt x="898774" y="730832"/>
                  </a:lnTo>
                  <a:cubicBezTo>
                    <a:pt x="898579" y="731840"/>
                    <a:pt x="898080" y="731927"/>
                    <a:pt x="897674" y="732698"/>
                  </a:cubicBezTo>
                  <a:lnTo>
                    <a:pt x="897580" y="734144"/>
                  </a:lnTo>
                  <a:cubicBezTo>
                    <a:pt x="897377" y="734241"/>
                    <a:pt x="896456" y="733855"/>
                    <a:pt x="893178" y="732698"/>
                  </a:cubicBezTo>
                  <a:cubicBezTo>
                    <a:pt x="886622" y="730385"/>
                    <a:pt x="869577" y="726249"/>
                    <a:pt x="858338" y="718818"/>
                  </a:cubicBezTo>
                  <a:cubicBezTo>
                    <a:pt x="847099" y="711387"/>
                    <a:pt x="839232" y="702203"/>
                    <a:pt x="825745" y="688113"/>
                  </a:cubicBezTo>
                  <a:cubicBezTo>
                    <a:pt x="812258" y="674022"/>
                    <a:pt x="791903" y="649275"/>
                    <a:pt x="777418" y="634273"/>
                  </a:cubicBezTo>
                  <a:cubicBezTo>
                    <a:pt x="762932" y="619271"/>
                    <a:pt x="746761" y="605180"/>
                    <a:pt x="738831" y="598100"/>
                  </a:cubicBezTo>
                  <a:cubicBezTo>
                    <a:pt x="732884" y="592790"/>
                    <a:pt x="728482" y="587755"/>
                    <a:pt x="728391" y="588676"/>
                  </a:cubicBezTo>
                  <a:lnTo>
                    <a:pt x="729840" y="591791"/>
                  </a:lnTo>
                  <a:cubicBezTo>
                    <a:pt x="733961" y="599152"/>
                    <a:pt x="748322" y="620463"/>
                    <a:pt x="763556" y="642265"/>
                  </a:cubicBezTo>
                  <a:cubicBezTo>
                    <a:pt x="778791" y="664067"/>
                    <a:pt x="801644" y="702414"/>
                    <a:pt x="821249" y="722603"/>
                  </a:cubicBezTo>
                  <a:cubicBezTo>
                    <a:pt x="840855" y="742793"/>
                    <a:pt x="861897" y="754991"/>
                    <a:pt x="881190" y="763404"/>
                  </a:cubicBezTo>
                  <a:cubicBezTo>
                    <a:pt x="900483" y="771816"/>
                    <a:pt x="930454" y="777564"/>
                    <a:pt x="937010" y="773078"/>
                  </a:cubicBezTo>
                  <a:cubicBezTo>
                    <a:pt x="937829" y="772517"/>
                    <a:pt x="938238" y="771787"/>
                    <a:pt x="938320" y="770907"/>
                  </a:cubicBezTo>
                  <a:cubicBezTo>
                    <a:pt x="938890" y="764746"/>
                    <a:pt x="923422" y="751206"/>
                    <a:pt x="920526" y="736484"/>
                  </a:cubicBezTo>
                  <a:cubicBezTo>
                    <a:pt x="917217" y="719659"/>
                    <a:pt x="916842" y="688113"/>
                    <a:pt x="917155" y="672129"/>
                  </a:cubicBezTo>
                  <a:cubicBezTo>
                    <a:pt x="917467" y="656146"/>
                    <a:pt x="920714" y="652851"/>
                    <a:pt x="922399" y="640583"/>
                  </a:cubicBezTo>
                  <a:cubicBezTo>
                    <a:pt x="924085" y="628314"/>
                    <a:pt x="927831" y="612191"/>
                    <a:pt x="927269" y="598520"/>
                  </a:cubicBezTo>
                  <a:cubicBezTo>
                    <a:pt x="926708" y="584850"/>
                    <a:pt x="920651" y="560034"/>
                    <a:pt x="919028" y="558562"/>
                  </a:cubicBezTo>
                  <a:close/>
                  <a:moveTo>
                    <a:pt x="118984" y="314760"/>
                  </a:moveTo>
                  <a:lnTo>
                    <a:pt x="110209" y="316324"/>
                  </a:lnTo>
                  <a:lnTo>
                    <a:pt x="108899" y="318495"/>
                  </a:lnTo>
                  <a:cubicBezTo>
                    <a:pt x="108329" y="324656"/>
                    <a:pt x="123797" y="338196"/>
                    <a:pt x="126693" y="352918"/>
                  </a:cubicBezTo>
                  <a:cubicBezTo>
                    <a:pt x="130002" y="369743"/>
                    <a:pt x="130377" y="401290"/>
                    <a:pt x="130064" y="417273"/>
                  </a:cubicBezTo>
                  <a:cubicBezTo>
                    <a:pt x="129752" y="433257"/>
                    <a:pt x="126505" y="436551"/>
                    <a:pt x="124820" y="448819"/>
                  </a:cubicBezTo>
                  <a:cubicBezTo>
                    <a:pt x="123134" y="461088"/>
                    <a:pt x="119388" y="477212"/>
                    <a:pt x="119950" y="490882"/>
                  </a:cubicBezTo>
                  <a:cubicBezTo>
                    <a:pt x="120511" y="504552"/>
                    <a:pt x="126568" y="529368"/>
                    <a:pt x="128191" y="530841"/>
                  </a:cubicBezTo>
                  <a:cubicBezTo>
                    <a:pt x="129815" y="532313"/>
                    <a:pt x="128441" y="509599"/>
                    <a:pt x="129690" y="499715"/>
                  </a:cubicBezTo>
                  <a:cubicBezTo>
                    <a:pt x="130939" y="489830"/>
                    <a:pt x="132874" y="478964"/>
                    <a:pt x="136059" y="469851"/>
                  </a:cubicBezTo>
                  <a:cubicBezTo>
                    <a:pt x="139243" y="460737"/>
                    <a:pt x="144925" y="454989"/>
                    <a:pt x="148796" y="445034"/>
                  </a:cubicBezTo>
                  <a:cubicBezTo>
                    <a:pt x="152667" y="435079"/>
                    <a:pt x="159223" y="423302"/>
                    <a:pt x="159286" y="410123"/>
                  </a:cubicBezTo>
                  <a:cubicBezTo>
                    <a:pt x="159348" y="396943"/>
                    <a:pt x="150794" y="374861"/>
                    <a:pt x="149171" y="365957"/>
                  </a:cubicBezTo>
                  <a:lnTo>
                    <a:pt x="148445" y="358570"/>
                  </a:lnTo>
                  <a:cubicBezTo>
                    <a:pt x="148640" y="357563"/>
                    <a:pt x="149139" y="357475"/>
                    <a:pt x="149545" y="356704"/>
                  </a:cubicBezTo>
                  <a:lnTo>
                    <a:pt x="149639" y="355258"/>
                  </a:lnTo>
                  <a:cubicBezTo>
                    <a:pt x="149842" y="355161"/>
                    <a:pt x="150763" y="355547"/>
                    <a:pt x="154041" y="356704"/>
                  </a:cubicBezTo>
                  <a:cubicBezTo>
                    <a:pt x="160597" y="359017"/>
                    <a:pt x="177642" y="363153"/>
                    <a:pt x="188881" y="370584"/>
                  </a:cubicBezTo>
                  <a:cubicBezTo>
                    <a:pt x="200120" y="378015"/>
                    <a:pt x="207987" y="387199"/>
                    <a:pt x="221474" y="401290"/>
                  </a:cubicBezTo>
                  <a:cubicBezTo>
                    <a:pt x="234961" y="415380"/>
                    <a:pt x="255316" y="440127"/>
                    <a:pt x="269801" y="455129"/>
                  </a:cubicBezTo>
                  <a:cubicBezTo>
                    <a:pt x="284287" y="470131"/>
                    <a:pt x="300458" y="484222"/>
                    <a:pt x="308388" y="491302"/>
                  </a:cubicBezTo>
                  <a:cubicBezTo>
                    <a:pt x="314335" y="496612"/>
                    <a:pt x="318737" y="501647"/>
                    <a:pt x="318828" y="500727"/>
                  </a:cubicBezTo>
                  <a:lnTo>
                    <a:pt x="317379" y="497612"/>
                  </a:lnTo>
                  <a:cubicBezTo>
                    <a:pt x="313259" y="490251"/>
                    <a:pt x="298898" y="468939"/>
                    <a:pt x="283663" y="447137"/>
                  </a:cubicBezTo>
                  <a:cubicBezTo>
                    <a:pt x="268428" y="425335"/>
                    <a:pt x="245575" y="386989"/>
                    <a:pt x="225970" y="366799"/>
                  </a:cubicBezTo>
                  <a:cubicBezTo>
                    <a:pt x="206364" y="346609"/>
                    <a:pt x="185322" y="334411"/>
                    <a:pt x="166029" y="325999"/>
                  </a:cubicBezTo>
                  <a:cubicBezTo>
                    <a:pt x="151559" y="319689"/>
                    <a:pt x="131083" y="314879"/>
                    <a:pt x="118984" y="314760"/>
                  </a:cubicBezTo>
                  <a:close/>
                  <a:moveTo>
                    <a:pt x="928235" y="312114"/>
                  </a:moveTo>
                  <a:cubicBezTo>
                    <a:pt x="916136" y="312232"/>
                    <a:pt x="895660" y="317043"/>
                    <a:pt x="881190" y="323352"/>
                  </a:cubicBezTo>
                  <a:cubicBezTo>
                    <a:pt x="861896" y="331765"/>
                    <a:pt x="840855" y="343963"/>
                    <a:pt x="821249" y="364152"/>
                  </a:cubicBezTo>
                  <a:cubicBezTo>
                    <a:pt x="801644" y="384342"/>
                    <a:pt x="778791" y="422689"/>
                    <a:pt x="763556" y="444491"/>
                  </a:cubicBezTo>
                  <a:cubicBezTo>
                    <a:pt x="748321" y="466293"/>
                    <a:pt x="733961" y="487604"/>
                    <a:pt x="729840" y="494965"/>
                  </a:cubicBezTo>
                  <a:lnTo>
                    <a:pt x="728391" y="498080"/>
                  </a:lnTo>
                  <a:cubicBezTo>
                    <a:pt x="728482" y="499000"/>
                    <a:pt x="732884" y="493966"/>
                    <a:pt x="738831" y="488656"/>
                  </a:cubicBezTo>
                  <a:cubicBezTo>
                    <a:pt x="746761" y="481575"/>
                    <a:pt x="762932" y="467485"/>
                    <a:pt x="777418" y="452483"/>
                  </a:cubicBezTo>
                  <a:cubicBezTo>
                    <a:pt x="791903" y="437480"/>
                    <a:pt x="812258" y="412734"/>
                    <a:pt x="825745" y="398643"/>
                  </a:cubicBezTo>
                  <a:cubicBezTo>
                    <a:pt x="839231" y="384552"/>
                    <a:pt x="847099" y="375369"/>
                    <a:pt x="858338" y="367938"/>
                  </a:cubicBezTo>
                  <a:cubicBezTo>
                    <a:pt x="869576" y="360507"/>
                    <a:pt x="886622" y="356371"/>
                    <a:pt x="893178" y="354057"/>
                  </a:cubicBezTo>
                  <a:cubicBezTo>
                    <a:pt x="897783" y="352708"/>
                    <a:pt x="897268" y="353286"/>
                    <a:pt x="897674" y="354057"/>
                  </a:cubicBezTo>
                  <a:cubicBezTo>
                    <a:pt x="898485" y="355600"/>
                    <a:pt x="899672" y="354408"/>
                    <a:pt x="898048" y="363311"/>
                  </a:cubicBezTo>
                  <a:cubicBezTo>
                    <a:pt x="896425" y="372214"/>
                    <a:pt x="887871" y="394297"/>
                    <a:pt x="887933" y="407476"/>
                  </a:cubicBezTo>
                  <a:cubicBezTo>
                    <a:pt x="887996" y="420656"/>
                    <a:pt x="894552" y="432433"/>
                    <a:pt x="898423" y="442388"/>
                  </a:cubicBezTo>
                  <a:cubicBezTo>
                    <a:pt x="902294" y="452342"/>
                    <a:pt x="907976" y="458091"/>
                    <a:pt x="911160" y="467204"/>
                  </a:cubicBezTo>
                  <a:cubicBezTo>
                    <a:pt x="914344" y="476318"/>
                    <a:pt x="916280" y="487184"/>
                    <a:pt x="917529" y="497068"/>
                  </a:cubicBezTo>
                  <a:cubicBezTo>
                    <a:pt x="918778" y="506953"/>
                    <a:pt x="917404" y="529666"/>
                    <a:pt x="919027" y="528194"/>
                  </a:cubicBezTo>
                  <a:cubicBezTo>
                    <a:pt x="920651" y="526722"/>
                    <a:pt x="926707" y="501906"/>
                    <a:pt x="927269" y="488235"/>
                  </a:cubicBezTo>
                  <a:cubicBezTo>
                    <a:pt x="927831" y="474565"/>
                    <a:pt x="924085" y="458441"/>
                    <a:pt x="922399" y="446173"/>
                  </a:cubicBezTo>
                  <a:cubicBezTo>
                    <a:pt x="920713" y="433905"/>
                    <a:pt x="917466" y="430610"/>
                    <a:pt x="917154" y="414627"/>
                  </a:cubicBezTo>
                  <a:cubicBezTo>
                    <a:pt x="916842" y="398643"/>
                    <a:pt x="917217" y="367097"/>
                    <a:pt x="920526" y="350272"/>
                  </a:cubicBezTo>
                  <a:cubicBezTo>
                    <a:pt x="923421" y="335550"/>
                    <a:pt x="938890" y="322009"/>
                    <a:pt x="938319" y="315848"/>
                  </a:cubicBezTo>
                  <a:cubicBezTo>
                    <a:pt x="938238" y="314968"/>
                    <a:pt x="937829" y="314239"/>
                    <a:pt x="937010" y="313678"/>
                  </a:cubicBezTo>
                  <a:cubicBezTo>
                    <a:pt x="935370" y="312556"/>
                    <a:pt x="932268" y="312074"/>
                    <a:pt x="928235" y="312114"/>
                  </a:cubicBezTo>
                  <a:close/>
                  <a:moveTo>
                    <a:pt x="1040" y="256643"/>
                  </a:moveTo>
                  <a:cubicBezTo>
                    <a:pt x="291" y="256518"/>
                    <a:pt x="-103" y="256956"/>
                    <a:pt x="22" y="257543"/>
                  </a:cubicBezTo>
                  <a:cubicBezTo>
                    <a:pt x="211" y="258433"/>
                    <a:pt x="1594" y="259666"/>
                    <a:pt x="4742" y="259786"/>
                  </a:cubicBezTo>
                  <a:cubicBezTo>
                    <a:pt x="4535" y="259559"/>
                    <a:pt x="4355" y="259333"/>
                    <a:pt x="4189" y="259120"/>
                  </a:cubicBezTo>
                  <a:close/>
                  <a:moveTo>
                    <a:pt x="1046179" y="253996"/>
                  </a:moveTo>
                  <a:cubicBezTo>
                    <a:pt x="1045430" y="254121"/>
                    <a:pt x="1044325" y="254809"/>
                    <a:pt x="1043030" y="256474"/>
                  </a:cubicBezTo>
                  <a:cubicBezTo>
                    <a:pt x="1042864" y="256686"/>
                    <a:pt x="1042684" y="256913"/>
                    <a:pt x="1042476" y="257140"/>
                  </a:cubicBezTo>
                  <a:lnTo>
                    <a:pt x="1047197" y="254896"/>
                  </a:lnTo>
                  <a:cubicBezTo>
                    <a:pt x="1047322" y="254309"/>
                    <a:pt x="1046928" y="253871"/>
                    <a:pt x="1046179" y="253996"/>
                  </a:cubicBezTo>
                  <a:close/>
                  <a:moveTo>
                    <a:pt x="100469" y="246449"/>
                  </a:moveTo>
                  <a:cubicBezTo>
                    <a:pt x="89511" y="246607"/>
                    <a:pt x="79802" y="247343"/>
                    <a:pt x="73870" y="247763"/>
                  </a:cubicBezTo>
                  <a:cubicBezTo>
                    <a:pt x="73578" y="247784"/>
                    <a:pt x="73295" y="247803"/>
                    <a:pt x="73020" y="247816"/>
                  </a:cubicBezTo>
                  <a:lnTo>
                    <a:pt x="72746" y="247763"/>
                  </a:lnTo>
                  <a:cubicBezTo>
                    <a:pt x="61507" y="247132"/>
                    <a:pt x="19736" y="257648"/>
                    <a:pt x="8310" y="259541"/>
                  </a:cubicBezTo>
                  <a:lnTo>
                    <a:pt x="4742" y="259786"/>
                  </a:lnTo>
                  <a:cubicBezTo>
                    <a:pt x="10628" y="267087"/>
                    <a:pt x="29552" y="286809"/>
                    <a:pt x="39404" y="299500"/>
                  </a:cubicBezTo>
                  <a:cubicBezTo>
                    <a:pt x="49582" y="312609"/>
                    <a:pt x="58760" y="323755"/>
                    <a:pt x="65254" y="337776"/>
                  </a:cubicBezTo>
                  <a:cubicBezTo>
                    <a:pt x="71747" y="351797"/>
                    <a:pt x="76368" y="371355"/>
                    <a:pt x="78366" y="383624"/>
                  </a:cubicBezTo>
                  <a:cubicBezTo>
                    <a:pt x="80364" y="395892"/>
                    <a:pt x="78179" y="401640"/>
                    <a:pt x="77242" y="411384"/>
                  </a:cubicBezTo>
                  <a:cubicBezTo>
                    <a:pt x="76305" y="421129"/>
                    <a:pt x="75806" y="427508"/>
                    <a:pt x="72746" y="442090"/>
                  </a:cubicBezTo>
                  <a:cubicBezTo>
                    <a:pt x="69687" y="456671"/>
                    <a:pt x="60571" y="481418"/>
                    <a:pt x="58885" y="498873"/>
                  </a:cubicBezTo>
                  <a:cubicBezTo>
                    <a:pt x="57234" y="515965"/>
                    <a:pt x="59954" y="533460"/>
                    <a:pt x="62485" y="546025"/>
                  </a:cubicBezTo>
                  <a:cubicBezTo>
                    <a:pt x="59954" y="558589"/>
                    <a:pt x="57235" y="576084"/>
                    <a:pt x="58885" y="593175"/>
                  </a:cubicBezTo>
                  <a:cubicBezTo>
                    <a:pt x="60571" y="610631"/>
                    <a:pt x="69687" y="635377"/>
                    <a:pt x="72746" y="649959"/>
                  </a:cubicBezTo>
                  <a:cubicBezTo>
                    <a:pt x="75806" y="664540"/>
                    <a:pt x="76305" y="670920"/>
                    <a:pt x="77242" y="680664"/>
                  </a:cubicBezTo>
                  <a:cubicBezTo>
                    <a:pt x="78179" y="690409"/>
                    <a:pt x="80364" y="696157"/>
                    <a:pt x="78366" y="708425"/>
                  </a:cubicBezTo>
                  <a:cubicBezTo>
                    <a:pt x="76368" y="720693"/>
                    <a:pt x="71747" y="740252"/>
                    <a:pt x="65254" y="754273"/>
                  </a:cubicBezTo>
                  <a:cubicBezTo>
                    <a:pt x="58760" y="768293"/>
                    <a:pt x="49582" y="779440"/>
                    <a:pt x="39404" y="792549"/>
                  </a:cubicBezTo>
                  <a:cubicBezTo>
                    <a:pt x="29552" y="805240"/>
                    <a:pt x="10629" y="824961"/>
                    <a:pt x="4743" y="832263"/>
                  </a:cubicBezTo>
                  <a:cubicBezTo>
                    <a:pt x="5746" y="832209"/>
                    <a:pt x="6929" y="832279"/>
                    <a:pt x="8310" y="832508"/>
                  </a:cubicBezTo>
                  <a:cubicBezTo>
                    <a:pt x="19737" y="834400"/>
                    <a:pt x="61508" y="844916"/>
                    <a:pt x="72746" y="844285"/>
                  </a:cubicBezTo>
                  <a:lnTo>
                    <a:pt x="73020" y="844232"/>
                  </a:lnTo>
                  <a:cubicBezTo>
                    <a:pt x="73295" y="844245"/>
                    <a:pt x="73578" y="844264"/>
                    <a:pt x="73870" y="844285"/>
                  </a:cubicBezTo>
                  <a:cubicBezTo>
                    <a:pt x="85734" y="845126"/>
                    <a:pt x="112707" y="847230"/>
                    <a:pt x="134560" y="843444"/>
                  </a:cubicBezTo>
                  <a:cubicBezTo>
                    <a:pt x="156414" y="839658"/>
                    <a:pt x="179578" y="837275"/>
                    <a:pt x="204991" y="821572"/>
                  </a:cubicBezTo>
                  <a:cubicBezTo>
                    <a:pt x="230403" y="805868"/>
                    <a:pt x="267179" y="772500"/>
                    <a:pt x="287035" y="749225"/>
                  </a:cubicBezTo>
                  <a:cubicBezTo>
                    <a:pt x="306890" y="725951"/>
                    <a:pt x="319315" y="694895"/>
                    <a:pt x="324123" y="681926"/>
                  </a:cubicBezTo>
                  <a:lnTo>
                    <a:pt x="324530" y="680505"/>
                  </a:lnTo>
                  <a:cubicBezTo>
                    <a:pt x="337288" y="664017"/>
                    <a:pt x="362350" y="628049"/>
                    <a:pt x="374698" y="614627"/>
                  </a:cubicBezTo>
                  <a:cubicBezTo>
                    <a:pt x="388434" y="599695"/>
                    <a:pt x="393929" y="599625"/>
                    <a:pt x="403170" y="595699"/>
                  </a:cubicBezTo>
                  <a:cubicBezTo>
                    <a:pt x="412410" y="591773"/>
                    <a:pt x="420028" y="590020"/>
                    <a:pt x="430143" y="591072"/>
                  </a:cubicBezTo>
                  <a:cubicBezTo>
                    <a:pt x="440258" y="592124"/>
                    <a:pt x="454681" y="597171"/>
                    <a:pt x="463859" y="602008"/>
                  </a:cubicBezTo>
                  <a:cubicBezTo>
                    <a:pt x="471156" y="605854"/>
                    <a:pt x="480506" y="616567"/>
                    <a:pt x="484216" y="619214"/>
                  </a:cubicBezTo>
                  <a:lnTo>
                    <a:pt x="484322" y="618435"/>
                  </a:lnTo>
                  <a:cubicBezTo>
                    <a:pt x="482010" y="612497"/>
                    <a:pt x="471948" y="595543"/>
                    <a:pt x="462361" y="587287"/>
                  </a:cubicBezTo>
                  <a:cubicBezTo>
                    <a:pt x="451372" y="577823"/>
                    <a:pt x="434701" y="565695"/>
                    <a:pt x="419278" y="563732"/>
                  </a:cubicBezTo>
                  <a:cubicBezTo>
                    <a:pt x="403856" y="561769"/>
                    <a:pt x="387622" y="564503"/>
                    <a:pt x="369827" y="575509"/>
                  </a:cubicBezTo>
                  <a:cubicBezTo>
                    <a:pt x="352033" y="586515"/>
                    <a:pt x="325434" y="614837"/>
                    <a:pt x="312509" y="629769"/>
                  </a:cubicBezTo>
                  <a:cubicBezTo>
                    <a:pt x="301787" y="642157"/>
                    <a:pt x="297854" y="653532"/>
                    <a:pt x="294322" y="660965"/>
                  </a:cubicBezTo>
                  <a:cubicBezTo>
                    <a:pt x="293717" y="660359"/>
                    <a:pt x="293200" y="659883"/>
                    <a:pt x="292654" y="660054"/>
                  </a:cubicBezTo>
                  <a:lnTo>
                    <a:pt x="290031" y="664681"/>
                  </a:lnTo>
                  <a:cubicBezTo>
                    <a:pt x="284475" y="674425"/>
                    <a:pt x="271612" y="702256"/>
                    <a:pt x="259312" y="718520"/>
                  </a:cubicBezTo>
                  <a:cubicBezTo>
                    <a:pt x="247012" y="734784"/>
                    <a:pt x="232713" y="750347"/>
                    <a:pt x="216229" y="762264"/>
                  </a:cubicBezTo>
                  <a:cubicBezTo>
                    <a:pt x="199746" y="774182"/>
                    <a:pt x="177018" y="784137"/>
                    <a:pt x="160410" y="790025"/>
                  </a:cubicBezTo>
                  <a:cubicBezTo>
                    <a:pt x="143801" y="795914"/>
                    <a:pt x="131064" y="797106"/>
                    <a:pt x="116578" y="797596"/>
                  </a:cubicBezTo>
                  <a:cubicBezTo>
                    <a:pt x="106091" y="797952"/>
                    <a:pt x="92660" y="794596"/>
                    <a:pt x="82817" y="793309"/>
                  </a:cubicBezTo>
                  <a:cubicBezTo>
                    <a:pt x="82963" y="793062"/>
                    <a:pt x="83099" y="792806"/>
                    <a:pt x="83236" y="792549"/>
                  </a:cubicBezTo>
                  <a:cubicBezTo>
                    <a:pt x="88231" y="783155"/>
                    <a:pt x="97472" y="772500"/>
                    <a:pt x="102342" y="758479"/>
                  </a:cubicBezTo>
                  <a:cubicBezTo>
                    <a:pt x="107213" y="744458"/>
                    <a:pt x="111833" y="727073"/>
                    <a:pt x="112457" y="708425"/>
                  </a:cubicBezTo>
                  <a:cubicBezTo>
                    <a:pt x="113082" y="689778"/>
                    <a:pt x="109710" y="663699"/>
                    <a:pt x="106088" y="646594"/>
                  </a:cubicBezTo>
                  <a:cubicBezTo>
                    <a:pt x="102467" y="629489"/>
                    <a:pt x="95099" y="619534"/>
                    <a:pt x="90729" y="605794"/>
                  </a:cubicBezTo>
                  <a:cubicBezTo>
                    <a:pt x="86358" y="592054"/>
                    <a:pt x="82799" y="578524"/>
                    <a:pt x="79864" y="564152"/>
                  </a:cubicBezTo>
                  <a:cubicBezTo>
                    <a:pt x="78870" y="559281"/>
                    <a:pt x="78234" y="552709"/>
                    <a:pt x="77753" y="546023"/>
                  </a:cubicBezTo>
                  <a:cubicBezTo>
                    <a:pt x="78233" y="539338"/>
                    <a:pt x="78870" y="532767"/>
                    <a:pt x="79864" y="527896"/>
                  </a:cubicBezTo>
                  <a:cubicBezTo>
                    <a:pt x="82799" y="513525"/>
                    <a:pt x="86358" y="499995"/>
                    <a:pt x="90729" y="486255"/>
                  </a:cubicBezTo>
                  <a:cubicBezTo>
                    <a:pt x="95099" y="472515"/>
                    <a:pt x="102467" y="462560"/>
                    <a:pt x="106088" y="445455"/>
                  </a:cubicBezTo>
                  <a:cubicBezTo>
                    <a:pt x="109710" y="428350"/>
                    <a:pt x="113081" y="402271"/>
                    <a:pt x="112457" y="383624"/>
                  </a:cubicBezTo>
                  <a:cubicBezTo>
                    <a:pt x="111833" y="364976"/>
                    <a:pt x="107212" y="347590"/>
                    <a:pt x="102342" y="333570"/>
                  </a:cubicBezTo>
                  <a:cubicBezTo>
                    <a:pt x="97472" y="319549"/>
                    <a:pt x="88231" y="308893"/>
                    <a:pt x="83236" y="299500"/>
                  </a:cubicBezTo>
                  <a:cubicBezTo>
                    <a:pt x="83099" y="299242"/>
                    <a:pt x="82963" y="298987"/>
                    <a:pt x="82817" y="298740"/>
                  </a:cubicBezTo>
                  <a:cubicBezTo>
                    <a:pt x="92659" y="297452"/>
                    <a:pt x="106091" y="294097"/>
                    <a:pt x="116578" y="294452"/>
                  </a:cubicBezTo>
                  <a:cubicBezTo>
                    <a:pt x="131063" y="294943"/>
                    <a:pt x="143801" y="296135"/>
                    <a:pt x="160409" y="302023"/>
                  </a:cubicBezTo>
                  <a:cubicBezTo>
                    <a:pt x="177018" y="307912"/>
                    <a:pt x="199745" y="317867"/>
                    <a:pt x="216229" y="329784"/>
                  </a:cubicBezTo>
                  <a:cubicBezTo>
                    <a:pt x="232713" y="341702"/>
                    <a:pt x="247011" y="357265"/>
                    <a:pt x="259312" y="373529"/>
                  </a:cubicBezTo>
                  <a:cubicBezTo>
                    <a:pt x="271612" y="389793"/>
                    <a:pt x="284474" y="417624"/>
                    <a:pt x="290031" y="427368"/>
                  </a:cubicBezTo>
                  <a:lnTo>
                    <a:pt x="292654" y="431995"/>
                  </a:lnTo>
                  <a:cubicBezTo>
                    <a:pt x="293200" y="432165"/>
                    <a:pt x="293717" y="431689"/>
                    <a:pt x="294322" y="431084"/>
                  </a:cubicBezTo>
                  <a:cubicBezTo>
                    <a:pt x="297854" y="438517"/>
                    <a:pt x="301787" y="449892"/>
                    <a:pt x="312509" y="462279"/>
                  </a:cubicBezTo>
                  <a:cubicBezTo>
                    <a:pt x="325434" y="477211"/>
                    <a:pt x="352032" y="505533"/>
                    <a:pt x="369827" y="516539"/>
                  </a:cubicBezTo>
                  <a:cubicBezTo>
                    <a:pt x="387622" y="527545"/>
                    <a:pt x="403856" y="530280"/>
                    <a:pt x="419278" y="528317"/>
                  </a:cubicBezTo>
                  <a:cubicBezTo>
                    <a:pt x="434700" y="526354"/>
                    <a:pt x="451372" y="514226"/>
                    <a:pt x="462361" y="504762"/>
                  </a:cubicBezTo>
                  <a:cubicBezTo>
                    <a:pt x="472097" y="496377"/>
                    <a:pt x="482324" y="479022"/>
                    <a:pt x="484457" y="473362"/>
                  </a:cubicBezTo>
                  <a:lnTo>
                    <a:pt x="484367" y="472702"/>
                  </a:lnTo>
                  <a:cubicBezTo>
                    <a:pt x="480802" y="475140"/>
                    <a:pt x="471272" y="486134"/>
                    <a:pt x="463859" y="490040"/>
                  </a:cubicBezTo>
                  <a:cubicBezTo>
                    <a:pt x="454681" y="494877"/>
                    <a:pt x="440258" y="499925"/>
                    <a:pt x="430143" y="500976"/>
                  </a:cubicBezTo>
                  <a:cubicBezTo>
                    <a:pt x="420028" y="502028"/>
                    <a:pt x="412410" y="500276"/>
                    <a:pt x="403169" y="496350"/>
                  </a:cubicBezTo>
                  <a:cubicBezTo>
                    <a:pt x="393928" y="492424"/>
                    <a:pt x="388434" y="492354"/>
                    <a:pt x="374698" y="477422"/>
                  </a:cubicBezTo>
                  <a:cubicBezTo>
                    <a:pt x="362350" y="463999"/>
                    <a:pt x="337288" y="428031"/>
                    <a:pt x="324530" y="411544"/>
                  </a:cubicBezTo>
                  <a:lnTo>
                    <a:pt x="324123" y="410123"/>
                  </a:lnTo>
                  <a:cubicBezTo>
                    <a:pt x="319315" y="397154"/>
                    <a:pt x="306890" y="366098"/>
                    <a:pt x="287034" y="342823"/>
                  </a:cubicBezTo>
                  <a:cubicBezTo>
                    <a:pt x="267179" y="319549"/>
                    <a:pt x="230403" y="286180"/>
                    <a:pt x="204990" y="270477"/>
                  </a:cubicBezTo>
                  <a:cubicBezTo>
                    <a:pt x="179578" y="254774"/>
                    <a:pt x="156413" y="252390"/>
                    <a:pt x="134560" y="248605"/>
                  </a:cubicBezTo>
                  <a:cubicBezTo>
                    <a:pt x="123634" y="246712"/>
                    <a:pt x="111427" y="246291"/>
                    <a:pt x="100469" y="246449"/>
                  </a:cubicBezTo>
                  <a:close/>
                  <a:moveTo>
                    <a:pt x="323232" y="122269"/>
                  </a:moveTo>
                  <a:cubicBezTo>
                    <a:pt x="322448" y="122360"/>
                    <a:pt x="321799" y="122819"/>
                    <a:pt x="321299" y="123740"/>
                  </a:cubicBezTo>
                  <a:cubicBezTo>
                    <a:pt x="317303" y="131100"/>
                    <a:pt x="322423" y="164750"/>
                    <a:pt x="329916" y="186412"/>
                  </a:cubicBezTo>
                  <a:cubicBezTo>
                    <a:pt x="337408" y="208074"/>
                    <a:pt x="348272" y="231699"/>
                    <a:pt x="366255" y="253711"/>
                  </a:cubicBezTo>
                  <a:cubicBezTo>
                    <a:pt x="384237" y="275724"/>
                    <a:pt x="418390" y="301381"/>
                    <a:pt x="437809" y="318487"/>
                  </a:cubicBezTo>
                  <a:cubicBezTo>
                    <a:pt x="457227" y="335592"/>
                    <a:pt x="476208" y="351716"/>
                    <a:pt x="482764" y="356342"/>
                  </a:cubicBezTo>
                  <a:lnTo>
                    <a:pt x="485539" y="357969"/>
                  </a:lnTo>
                  <a:cubicBezTo>
                    <a:pt x="486358" y="357867"/>
                    <a:pt x="481874" y="352925"/>
                    <a:pt x="477145" y="346247"/>
                  </a:cubicBezTo>
                  <a:cubicBezTo>
                    <a:pt x="470839" y="337344"/>
                    <a:pt x="458289" y="319188"/>
                    <a:pt x="444927" y="302924"/>
                  </a:cubicBezTo>
                  <a:cubicBezTo>
                    <a:pt x="431565" y="286660"/>
                    <a:pt x="409524" y="263806"/>
                    <a:pt x="396974" y="248664"/>
                  </a:cubicBezTo>
                  <a:cubicBezTo>
                    <a:pt x="384424" y="233521"/>
                    <a:pt x="376245" y="224688"/>
                    <a:pt x="369626" y="212070"/>
                  </a:cubicBezTo>
                  <a:cubicBezTo>
                    <a:pt x="363008" y="199451"/>
                    <a:pt x="359324" y="180313"/>
                    <a:pt x="357263" y="172952"/>
                  </a:cubicBezTo>
                  <a:lnTo>
                    <a:pt x="355976" y="168010"/>
                  </a:lnTo>
                  <a:cubicBezTo>
                    <a:pt x="356062" y="167782"/>
                    <a:pt x="356577" y="168360"/>
                    <a:pt x="357263" y="167905"/>
                  </a:cubicBezTo>
                  <a:cubicBezTo>
                    <a:pt x="358637" y="166993"/>
                    <a:pt x="357576" y="165661"/>
                    <a:pt x="365505" y="167484"/>
                  </a:cubicBezTo>
                  <a:cubicBezTo>
                    <a:pt x="373435" y="169307"/>
                    <a:pt x="393103" y="178911"/>
                    <a:pt x="404841" y="178841"/>
                  </a:cubicBezTo>
                  <a:cubicBezTo>
                    <a:pt x="416580" y="178771"/>
                    <a:pt x="427069" y="171410"/>
                    <a:pt x="435936" y="167063"/>
                  </a:cubicBezTo>
                  <a:cubicBezTo>
                    <a:pt x="444802" y="162717"/>
                    <a:pt x="449922" y="156338"/>
                    <a:pt x="458039" y="152762"/>
                  </a:cubicBezTo>
                  <a:cubicBezTo>
                    <a:pt x="466156" y="149187"/>
                    <a:pt x="475834" y="147014"/>
                    <a:pt x="484637" y="145612"/>
                  </a:cubicBezTo>
                  <a:cubicBezTo>
                    <a:pt x="493441" y="144210"/>
                    <a:pt x="513671" y="145752"/>
                    <a:pt x="512360" y="143929"/>
                  </a:cubicBezTo>
                  <a:cubicBezTo>
                    <a:pt x="511049" y="142107"/>
                    <a:pt x="488946" y="135306"/>
                    <a:pt x="476770" y="134676"/>
                  </a:cubicBezTo>
                  <a:cubicBezTo>
                    <a:pt x="464595" y="134045"/>
                    <a:pt x="450234" y="138251"/>
                    <a:pt x="439307" y="140144"/>
                  </a:cubicBezTo>
                  <a:cubicBezTo>
                    <a:pt x="428381" y="142036"/>
                    <a:pt x="425446" y="145682"/>
                    <a:pt x="411210" y="146032"/>
                  </a:cubicBezTo>
                  <a:cubicBezTo>
                    <a:pt x="396974" y="146383"/>
                    <a:pt x="368877" y="145962"/>
                    <a:pt x="353892" y="142247"/>
                  </a:cubicBezTo>
                  <a:cubicBezTo>
                    <a:pt x="340780" y="138996"/>
                    <a:pt x="328720" y="121629"/>
                    <a:pt x="323232" y="122269"/>
                  </a:cubicBezTo>
                  <a:close/>
                  <a:moveTo>
                    <a:pt x="728535" y="122269"/>
                  </a:moveTo>
                  <a:cubicBezTo>
                    <a:pt x="723047" y="121628"/>
                    <a:pt x="710987" y="138996"/>
                    <a:pt x="697875" y="142247"/>
                  </a:cubicBezTo>
                  <a:cubicBezTo>
                    <a:pt x="682890" y="145962"/>
                    <a:pt x="654793" y="146383"/>
                    <a:pt x="640557" y="146032"/>
                  </a:cubicBezTo>
                  <a:cubicBezTo>
                    <a:pt x="626321" y="145682"/>
                    <a:pt x="623387" y="142036"/>
                    <a:pt x="612460" y="140143"/>
                  </a:cubicBezTo>
                  <a:cubicBezTo>
                    <a:pt x="601533" y="138251"/>
                    <a:pt x="587172" y="134044"/>
                    <a:pt x="574997" y="134675"/>
                  </a:cubicBezTo>
                  <a:cubicBezTo>
                    <a:pt x="562821" y="135306"/>
                    <a:pt x="540718" y="142107"/>
                    <a:pt x="539407" y="143929"/>
                  </a:cubicBezTo>
                  <a:cubicBezTo>
                    <a:pt x="538096" y="145752"/>
                    <a:pt x="558326" y="144210"/>
                    <a:pt x="567130" y="145611"/>
                  </a:cubicBezTo>
                  <a:cubicBezTo>
                    <a:pt x="575933" y="147014"/>
                    <a:pt x="585611" y="149187"/>
                    <a:pt x="593728" y="152762"/>
                  </a:cubicBezTo>
                  <a:cubicBezTo>
                    <a:pt x="601845" y="156337"/>
                    <a:pt x="606965" y="162717"/>
                    <a:pt x="615831" y="167063"/>
                  </a:cubicBezTo>
                  <a:cubicBezTo>
                    <a:pt x="624698" y="171410"/>
                    <a:pt x="635187" y="178770"/>
                    <a:pt x="646926" y="178841"/>
                  </a:cubicBezTo>
                  <a:cubicBezTo>
                    <a:pt x="658664" y="178911"/>
                    <a:pt x="678332" y="169306"/>
                    <a:pt x="686262" y="167484"/>
                  </a:cubicBezTo>
                  <a:lnTo>
                    <a:pt x="692841" y="166669"/>
                  </a:lnTo>
                  <a:cubicBezTo>
                    <a:pt x="693739" y="166888"/>
                    <a:pt x="693817" y="167449"/>
                    <a:pt x="694504" y="167904"/>
                  </a:cubicBezTo>
                  <a:lnTo>
                    <a:pt x="695791" y="168010"/>
                  </a:lnTo>
                  <a:cubicBezTo>
                    <a:pt x="695877" y="168237"/>
                    <a:pt x="695534" y="169271"/>
                    <a:pt x="694504" y="172952"/>
                  </a:cubicBezTo>
                  <a:cubicBezTo>
                    <a:pt x="692443" y="180313"/>
                    <a:pt x="688759" y="199451"/>
                    <a:pt x="682141" y="212069"/>
                  </a:cubicBezTo>
                  <a:cubicBezTo>
                    <a:pt x="675522" y="224688"/>
                    <a:pt x="667343" y="233521"/>
                    <a:pt x="654793" y="248663"/>
                  </a:cubicBezTo>
                  <a:cubicBezTo>
                    <a:pt x="642243" y="263806"/>
                    <a:pt x="620202" y="286659"/>
                    <a:pt x="606840" y="302923"/>
                  </a:cubicBezTo>
                  <a:cubicBezTo>
                    <a:pt x="593478" y="319187"/>
                    <a:pt x="580928" y="337344"/>
                    <a:pt x="574622" y="346247"/>
                  </a:cubicBezTo>
                  <a:cubicBezTo>
                    <a:pt x="569893" y="352924"/>
                    <a:pt x="565409" y="357867"/>
                    <a:pt x="566228" y="357969"/>
                  </a:cubicBezTo>
                  <a:lnTo>
                    <a:pt x="569003" y="356342"/>
                  </a:lnTo>
                  <a:cubicBezTo>
                    <a:pt x="575559" y="351715"/>
                    <a:pt x="594540" y="335592"/>
                    <a:pt x="613958" y="318486"/>
                  </a:cubicBezTo>
                  <a:cubicBezTo>
                    <a:pt x="633377" y="301381"/>
                    <a:pt x="667530" y="275723"/>
                    <a:pt x="685512" y="253711"/>
                  </a:cubicBezTo>
                  <a:cubicBezTo>
                    <a:pt x="703495" y="231698"/>
                    <a:pt x="714359" y="208074"/>
                    <a:pt x="721851" y="186412"/>
                  </a:cubicBezTo>
                  <a:cubicBezTo>
                    <a:pt x="729344" y="164750"/>
                    <a:pt x="734464" y="131100"/>
                    <a:pt x="730468" y="123739"/>
                  </a:cubicBezTo>
                  <a:cubicBezTo>
                    <a:pt x="729968" y="122819"/>
                    <a:pt x="729319" y="122360"/>
                    <a:pt x="728535" y="122269"/>
                  </a:cubicBezTo>
                  <a:close/>
                  <a:moveTo>
                    <a:pt x="780824" y="5325"/>
                  </a:moveTo>
                  <a:cubicBezTo>
                    <a:pt x="774321" y="11934"/>
                    <a:pt x="756756" y="33180"/>
                    <a:pt x="745453" y="44242"/>
                  </a:cubicBezTo>
                  <a:cubicBezTo>
                    <a:pt x="733777" y="55669"/>
                    <a:pt x="723849" y="65974"/>
                    <a:pt x="711362" y="73265"/>
                  </a:cubicBezTo>
                  <a:cubicBezTo>
                    <a:pt x="698874" y="80556"/>
                    <a:pt x="681454" y="85743"/>
                    <a:pt x="670527" y="87987"/>
                  </a:cubicBezTo>
                  <a:cubicBezTo>
                    <a:pt x="659600" y="90230"/>
                    <a:pt x="654481" y="87776"/>
                    <a:pt x="645802" y="86725"/>
                  </a:cubicBezTo>
                  <a:cubicBezTo>
                    <a:pt x="637123" y="85673"/>
                    <a:pt x="631441" y="85112"/>
                    <a:pt x="618454" y="81677"/>
                  </a:cubicBezTo>
                  <a:cubicBezTo>
                    <a:pt x="605467" y="78242"/>
                    <a:pt x="583426" y="68007"/>
                    <a:pt x="567879" y="66114"/>
                  </a:cubicBezTo>
                  <a:cubicBezTo>
                    <a:pt x="552656" y="64261"/>
                    <a:pt x="537074" y="67314"/>
                    <a:pt x="525883" y="70156"/>
                  </a:cubicBezTo>
                  <a:cubicBezTo>
                    <a:pt x="514693" y="67314"/>
                    <a:pt x="499111" y="64261"/>
                    <a:pt x="483888" y="66115"/>
                  </a:cubicBezTo>
                  <a:cubicBezTo>
                    <a:pt x="468341" y="68007"/>
                    <a:pt x="446300" y="78243"/>
                    <a:pt x="433313" y="81677"/>
                  </a:cubicBezTo>
                  <a:cubicBezTo>
                    <a:pt x="420326" y="85113"/>
                    <a:pt x="414644" y="85673"/>
                    <a:pt x="405965" y="86725"/>
                  </a:cubicBezTo>
                  <a:cubicBezTo>
                    <a:pt x="397286" y="87777"/>
                    <a:pt x="392167" y="90230"/>
                    <a:pt x="381240" y="87987"/>
                  </a:cubicBezTo>
                  <a:cubicBezTo>
                    <a:pt x="370313" y="85743"/>
                    <a:pt x="352893" y="80556"/>
                    <a:pt x="340405" y="73265"/>
                  </a:cubicBezTo>
                  <a:cubicBezTo>
                    <a:pt x="327918" y="65974"/>
                    <a:pt x="317990" y="55669"/>
                    <a:pt x="306314" y="44242"/>
                  </a:cubicBezTo>
                  <a:cubicBezTo>
                    <a:pt x="295011" y="33180"/>
                    <a:pt x="277446" y="11934"/>
                    <a:pt x="270943" y="5325"/>
                  </a:cubicBezTo>
                  <a:cubicBezTo>
                    <a:pt x="270990" y="6452"/>
                    <a:pt x="270928" y="7780"/>
                    <a:pt x="270724" y="9331"/>
                  </a:cubicBezTo>
                  <a:cubicBezTo>
                    <a:pt x="269039" y="22160"/>
                    <a:pt x="259673" y="69059"/>
                    <a:pt x="260235" y="81677"/>
                  </a:cubicBezTo>
                  <a:lnTo>
                    <a:pt x="260282" y="81984"/>
                  </a:lnTo>
                  <a:cubicBezTo>
                    <a:pt x="260270" y="82293"/>
                    <a:pt x="260253" y="82611"/>
                    <a:pt x="260235" y="82940"/>
                  </a:cubicBezTo>
                  <a:cubicBezTo>
                    <a:pt x="259486" y="96259"/>
                    <a:pt x="257612" y="126544"/>
                    <a:pt x="260984" y="151080"/>
                  </a:cubicBezTo>
                  <a:cubicBezTo>
                    <a:pt x="264356" y="175616"/>
                    <a:pt x="266478" y="201624"/>
                    <a:pt x="280465" y="230156"/>
                  </a:cubicBezTo>
                  <a:cubicBezTo>
                    <a:pt x="294451" y="258688"/>
                    <a:pt x="324171" y="299979"/>
                    <a:pt x="344901" y="322272"/>
                  </a:cubicBezTo>
                  <a:cubicBezTo>
                    <a:pt x="365630" y="344565"/>
                    <a:pt x="393290" y="358515"/>
                    <a:pt x="404841" y="363914"/>
                  </a:cubicBezTo>
                  <a:lnTo>
                    <a:pt x="406107" y="364371"/>
                  </a:lnTo>
                  <a:cubicBezTo>
                    <a:pt x="420792" y="378695"/>
                    <a:pt x="452827" y="406833"/>
                    <a:pt x="464782" y="420697"/>
                  </a:cubicBezTo>
                  <a:cubicBezTo>
                    <a:pt x="478081" y="436120"/>
                    <a:pt x="478144" y="442289"/>
                    <a:pt x="481640" y="452664"/>
                  </a:cubicBezTo>
                  <a:lnTo>
                    <a:pt x="484367" y="472702"/>
                  </a:lnTo>
                  <a:lnTo>
                    <a:pt x="485213" y="471954"/>
                  </a:lnTo>
                  <a:cubicBezTo>
                    <a:pt x="486099" y="476335"/>
                    <a:pt x="486044" y="479514"/>
                    <a:pt x="485761" y="482949"/>
                  </a:cubicBezTo>
                  <a:cubicBezTo>
                    <a:pt x="484825" y="494306"/>
                    <a:pt x="480329" y="510499"/>
                    <a:pt x="476021" y="520805"/>
                  </a:cubicBezTo>
                  <a:cubicBezTo>
                    <a:pt x="471713" y="531110"/>
                    <a:pt x="457727" y="545060"/>
                    <a:pt x="459912" y="544780"/>
                  </a:cubicBezTo>
                  <a:cubicBezTo>
                    <a:pt x="462097" y="544499"/>
                    <a:pt x="480704" y="531460"/>
                    <a:pt x="489133" y="519122"/>
                  </a:cubicBezTo>
                  <a:cubicBezTo>
                    <a:pt x="497562" y="506784"/>
                    <a:pt x="508364" y="488066"/>
                    <a:pt x="510112" y="470751"/>
                  </a:cubicBezTo>
                  <a:cubicBezTo>
                    <a:pt x="511861" y="453435"/>
                    <a:pt x="509425" y="435208"/>
                    <a:pt x="499622" y="415229"/>
                  </a:cubicBezTo>
                  <a:cubicBezTo>
                    <a:pt x="489820" y="395250"/>
                    <a:pt x="464595" y="365386"/>
                    <a:pt x="451295" y="350874"/>
                  </a:cubicBezTo>
                  <a:cubicBezTo>
                    <a:pt x="440262" y="338835"/>
                    <a:pt x="430131" y="334420"/>
                    <a:pt x="423511" y="330454"/>
                  </a:cubicBezTo>
                  <a:cubicBezTo>
                    <a:pt x="424050" y="329775"/>
                    <a:pt x="424474" y="329195"/>
                    <a:pt x="424322" y="328581"/>
                  </a:cubicBezTo>
                  <a:lnTo>
                    <a:pt x="420201" y="325637"/>
                  </a:lnTo>
                  <a:cubicBezTo>
                    <a:pt x="411522" y="319398"/>
                    <a:pt x="386734" y="304957"/>
                    <a:pt x="372249" y="291146"/>
                  </a:cubicBezTo>
                  <a:cubicBezTo>
                    <a:pt x="357763" y="277336"/>
                    <a:pt x="343902" y="261282"/>
                    <a:pt x="333287" y="242775"/>
                  </a:cubicBezTo>
                  <a:cubicBezTo>
                    <a:pt x="322673" y="224268"/>
                    <a:pt x="313807" y="198750"/>
                    <a:pt x="308562" y="180102"/>
                  </a:cubicBezTo>
                  <a:cubicBezTo>
                    <a:pt x="303317" y="161455"/>
                    <a:pt x="302255" y="147154"/>
                    <a:pt x="301819" y="130890"/>
                  </a:cubicBezTo>
                  <a:cubicBezTo>
                    <a:pt x="301502" y="119116"/>
                    <a:pt x="304491" y="104035"/>
                    <a:pt x="305637" y="92985"/>
                  </a:cubicBezTo>
                  <a:cubicBezTo>
                    <a:pt x="305857" y="93148"/>
                    <a:pt x="306085" y="93301"/>
                    <a:pt x="306314" y="93455"/>
                  </a:cubicBezTo>
                  <a:cubicBezTo>
                    <a:pt x="314681" y="99063"/>
                    <a:pt x="324171" y="109438"/>
                    <a:pt x="336659" y="114906"/>
                  </a:cubicBezTo>
                  <a:cubicBezTo>
                    <a:pt x="349147" y="120375"/>
                    <a:pt x="364631" y="125562"/>
                    <a:pt x="381240" y="126263"/>
                  </a:cubicBezTo>
                  <a:cubicBezTo>
                    <a:pt x="397848" y="126964"/>
                    <a:pt x="421075" y="123179"/>
                    <a:pt x="436310" y="119113"/>
                  </a:cubicBezTo>
                  <a:cubicBezTo>
                    <a:pt x="451545" y="115047"/>
                    <a:pt x="460411" y="106775"/>
                    <a:pt x="472649" y="101867"/>
                  </a:cubicBezTo>
                  <a:cubicBezTo>
                    <a:pt x="484887" y="96960"/>
                    <a:pt x="496938" y="92964"/>
                    <a:pt x="509738" y="89669"/>
                  </a:cubicBezTo>
                  <a:cubicBezTo>
                    <a:pt x="514077" y="88552"/>
                    <a:pt x="519930" y="87838"/>
                    <a:pt x="525885" y="87298"/>
                  </a:cubicBezTo>
                  <a:cubicBezTo>
                    <a:pt x="531839" y="87838"/>
                    <a:pt x="537691" y="88552"/>
                    <a:pt x="542030" y="89669"/>
                  </a:cubicBezTo>
                  <a:cubicBezTo>
                    <a:pt x="554829" y="92964"/>
                    <a:pt x="566880" y="96960"/>
                    <a:pt x="579118" y="101867"/>
                  </a:cubicBezTo>
                  <a:cubicBezTo>
                    <a:pt x="591356" y="106774"/>
                    <a:pt x="600222" y="115046"/>
                    <a:pt x="615457" y="119112"/>
                  </a:cubicBezTo>
                  <a:cubicBezTo>
                    <a:pt x="630692" y="123179"/>
                    <a:pt x="653919" y="126964"/>
                    <a:pt x="670527" y="126263"/>
                  </a:cubicBezTo>
                  <a:cubicBezTo>
                    <a:pt x="687136" y="125562"/>
                    <a:pt x="702620" y="120375"/>
                    <a:pt x="715108" y="114906"/>
                  </a:cubicBezTo>
                  <a:cubicBezTo>
                    <a:pt x="727596" y="109438"/>
                    <a:pt x="737086" y="99063"/>
                    <a:pt x="745453" y="93455"/>
                  </a:cubicBezTo>
                  <a:cubicBezTo>
                    <a:pt x="745682" y="93301"/>
                    <a:pt x="745910" y="93148"/>
                    <a:pt x="746130" y="92985"/>
                  </a:cubicBezTo>
                  <a:cubicBezTo>
                    <a:pt x="747276" y="104035"/>
                    <a:pt x="750265" y="119116"/>
                    <a:pt x="749949" y="130890"/>
                  </a:cubicBezTo>
                  <a:cubicBezTo>
                    <a:pt x="749512" y="147154"/>
                    <a:pt x="748450" y="161455"/>
                    <a:pt x="743205" y="180102"/>
                  </a:cubicBezTo>
                  <a:cubicBezTo>
                    <a:pt x="737961" y="198750"/>
                    <a:pt x="729094" y="224267"/>
                    <a:pt x="718480" y="242775"/>
                  </a:cubicBezTo>
                  <a:cubicBezTo>
                    <a:pt x="707865" y="261282"/>
                    <a:pt x="694004" y="277336"/>
                    <a:pt x="679518" y="291146"/>
                  </a:cubicBezTo>
                  <a:cubicBezTo>
                    <a:pt x="665033" y="304956"/>
                    <a:pt x="640245" y="319398"/>
                    <a:pt x="631566" y="325637"/>
                  </a:cubicBezTo>
                  <a:lnTo>
                    <a:pt x="627445" y="328581"/>
                  </a:lnTo>
                  <a:cubicBezTo>
                    <a:pt x="627293" y="329194"/>
                    <a:pt x="627717" y="329775"/>
                    <a:pt x="628256" y="330454"/>
                  </a:cubicBezTo>
                  <a:cubicBezTo>
                    <a:pt x="621636" y="334420"/>
                    <a:pt x="611505" y="338835"/>
                    <a:pt x="600472" y="350874"/>
                  </a:cubicBezTo>
                  <a:cubicBezTo>
                    <a:pt x="587172" y="365385"/>
                    <a:pt x="561947" y="395249"/>
                    <a:pt x="552145" y="415229"/>
                  </a:cubicBezTo>
                  <a:cubicBezTo>
                    <a:pt x="542342" y="435208"/>
                    <a:pt x="539906" y="453435"/>
                    <a:pt x="541655" y="470751"/>
                  </a:cubicBezTo>
                  <a:cubicBezTo>
                    <a:pt x="543403" y="488066"/>
                    <a:pt x="554205" y="506784"/>
                    <a:pt x="562634" y="519122"/>
                  </a:cubicBezTo>
                  <a:cubicBezTo>
                    <a:pt x="571063" y="531460"/>
                    <a:pt x="589670" y="544499"/>
                    <a:pt x="591855" y="544780"/>
                  </a:cubicBezTo>
                  <a:cubicBezTo>
                    <a:pt x="594040" y="545060"/>
                    <a:pt x="580054" y="531110"/>
                    <a:pt x="575746" y="520804"/>
                  </a:cubicBezTo>
                  <a:cubicBezTo>
                    <a:pt x="571438" y="510499"/>
                    <a:pt x="566942" y="494305"/>
                    <a:pt x="566006" y="482949"/>
                  </a:cubicBezTo>
                  <a:lnTo>
                    <a:pt x="566144" y="477547"/>
                  </a:lnTo>
                  <a:cubicBezTo>
                    <a:pt x="570456" y="485203"/>
                    <a:pt x="577786" y="496025"/>
                    <a:pt x="584858" y="502116"/>
                  </a:cubicBezTo>
                  <a:cubicBezTo>
                    <a:pt x="595847" y="511580"/>
                    <a:pt x="612519" y="523707"/>
                    <a:pt x="627941" y="525671"/>
                  </a:cubicBezTo>
                  <a:cubicBezTo>
                    <a:pt x="643363" y="527633"/>
                    <a:pt x="659597" y="524899"/>
                    <a:pt x="677392" y="513893"/>
                  </a:cubicBezTo>
                  <a:cubicBezTo>
                    <a:pt x="695187" y="502887"/>
                    <a:pt x="721785" y="474565"/>
                    <a:pt x="734710" y="459633"/>
                  </a:cubicBezTo>
                  <a:cubicBezTo>
                    <a:pt x="745433" y="447245"/>
                    <a:pt x="749365" y="435871"/>
                    <a:pt x="752897" y="428437"/>
                  </a:cubicBezTo>
                  <a:cubicBezTo>
                    <a:pt x="753502" y="429043"/>
                    <a:pt x="754019" y="429519"/>
                    <a:pt x="754565" y="429348"/>
                  </a:cubicBezTo>
                  <a:lnTo>
                    <a:pt x="757188" y="424722"/>
                  </a:lnTo>
                  <a:cubicBezTo>
                    <a:pt x="762745" y="414977"/>
                    <a:pt x="775607" y="387146"/>
                    <a:pt x="787907" y="370882"/>
                  </a:cubicBezTo>
                  <a:cubicBezTo>
                    <a:pt x="800208" y="354618"/>
                    <a:pt x="814506" y="339055"/>
                    <a:pt x="830990" y="327138"/>
                  </a:cubicBezTo>
                  <a:cubicBezTo>
                    <a:pt x="847473" y="315220"/>
                    <a:pt x="870201" y="305265"/>
                    <a:pt x="886809" y="299377"/>
                  </a:cubicBezTo>
                  <a:cubicBezTo>
                    <a:pt x="903418" y="293488"/>
                    <a:pt x="916155" y="292296"/>
                    <a:pt x="930641" y="291806"/>
                  </a:cubicBezTo>
                  <a:cubicBezTo>
                    <a:pt x="941127" y="291451"/>
                    <a:pt x="954559" y="294806"/>
                    <a:pt x="964401" y="296093"/>
                  </a:cubicBezTo>
                  <a:cubicBezTo>
                    <a:pt x="964256" y="296341"/>
                    <a:pt x="964120" y="296596"/>
                    <a:pt x="963983" y="296853"/>
                  </a:cubicBezTo>
                  <a:cubicBezTo>
                    <a:pt x="958988" y="306247"/>
                    <a:pt x="949747" y="316903"/>
                    <a:pt x="944877" y="330923"/>
                  </a:cubicBezTo>
                  <a:cubicBezTo>
                    <a:pt x="940006" y="344944"/>
                    <a:pt x="935386" y="362330"/>
                    <a:pt x="934762" y="380977"/>
                  </a:cubicBezTo>
                  <a:cubicBezTo>
                    <a:pt x="934137" y="399625"/>
                    <a:pt x="937509" y="425703"/>
                    <a:pt x="941130" y="442808"/>
                  </a:cubicBezTo>
                  <a:cubicBezTo>
                    <a:pt x="944752" y="459914"/>
                    <a:pt x="952120" y="469868"/>
                    <a:pt x="956490" y="483608"/>
                  </a:cubicBezTo>
                  <a:cubicBezTo>
                    <a:pt x="960861" y="497349"/>
                    <a:pt x="964420" y="510878"/>
                    <a:pt x="967354" y="525250"/>
                  </a:cubicBezTo>
                  <a:cubicBezTo>
                    <a:pt x="968349" y="530122"/>
                    <a:pt x="968985" y="536693"/>
                    <a:pt x="969466" y="543379"/>
                  </a:cubicBezTo>
                  <a:cubicBezTo>
                    <a:pt x="968986" y="550064"/>
                    <a:pt x="968349" y="556635"/>
                    <a:pt x="967355" y="561506"/>
                  </a:cubicBezTo>
                  <a:cubicBezTo>
                    <a:pt x="964420" y="575877"/>
                    <a:pt x="960861" y="589407"/>
                    <a:pt x="956490" y="603147"/>
                  </a:cubicBezTo>
                  <a:cubicBezTo>
                    <a:pt x="952120" y="616888"/>
                    <a:pt x="944752" y="626842"/>
                    <a:pt x="941131" y="643948"/>
                  </a:cubicBezTo>
                  <a:cubicBezTo>
                    <a:pt x="937509" y="661053"/>
                    <a:pt x="934138" y="687131"/>
                    <a:pt x="934762" y="705779"/>
                  </a:cubicBezTo>
                  <a:cubicBezTo>
                    <a:pt x="935386" y="724426"/>
                    <a:pt x="940007" y="741812"/>
                    <a:pt x="944877" y="755832"/>
                  </a:cubicBezTo>
                  <a:cubicBezTo>
                    <a:pt x="949747" y="769853"/>
                    <a:pt x="958988" y="780509"/>
                    <a:pt x="963983" y="789903"/>
                  </a:cubicBezTo>
                  <a:cubicBezTo>
                    <a:pt x="964120" y="790160"/>
                    <a:pt x="964256" y="790415"/>
                    <a:pt x="964402" y="790662"/>
                  </a:cubicBezTo>
                  <a:cubicBezTo>
                    <a:pt x="954560" y="791950"/>
                    <a:pt x="941128" y="795305"/>
                    <a:pt x="930641" y="794950"/>
                  </a:cubicBezTo>
                  <a:cubicBezTo>
                    <a:pt x="916155" y="794459"/>
                    <a:pt x="903418" y="793268"/>
                    <a:pt x="886810" y="787379"/>
                  </a:cubicBezTo>
                  <a:cubicBezTo>
                    <a:pt x="870201" y="781490"/>
                    <a:pt x="847474" y="771536"/>
                    <a:pt x="830990" y="759618"/>
                  </a:cubicBezTo>
                  <a:cubicBezTo>
                    <a:pt x="814506" y="747700"/>
                    <a:pt x="800208" y="732137"/>
                    <a:pt x="787907" y="715874"/>
                  </a:cubicBezTo>
                  <a:cubicBezTo>
                    <a:pt x="775607" y="699610"/>
                    <a:pt x="762745" y="671778"/>
                    <a:pt x="757188" y="662034"/>
                  </a:cubicBezTo>
                  <a:lnTo>
                    <a:pt x="754566" y="657407"/>
                  </a:lnTo>
                  <a:cubicBezTo>
                    <a:pt x="754019" y="657237"/>
                    <a:pt x="753502" y="657713"/>
                    <a:pt x="752898" y="658318"/>
                  </a:cubicBezTo>
                  <a:cubicBezTo>
                    <a:pt x="749365" y="650885"/>
                    <a:pt x="745433" y="639511"/>
                    <a:pt x="734710" y="627123"/>
                  </a:cubicBezTo>
                  <a:cubicBezTo>
                    <a:pt x="721785" y="612191"/>
                    <a:pt x="695187" y="583869"/>
                    <a:pt x="677392" y="572863"/>
                  </a:cubicBezTo>
                  <a:cubicBezTo>
                    <a:pt x="659597" y="561857"/>
                    <a:pt x="643363" y="559122"/>
                    <a:pt x="627941" y="561085"/>
                  </a:cubicBezTo>
                  <a:cubicBezTo>
                    <a:pt x="612519" y="563048"/>
                    <a:pt x="595848" y="575176"/>
                    <a:pt x="584858" y="584640"/>
                  </a:cubicBezTo>
                  <a:cubicBezTo>
                    <a:pt x="577734" y="590776"/>
                    <a:pt x="570346" y="601716"/>
                    <a:pt x="566045" y="609378"/>
                  </a:cubicBezTo>
                  <a:cubicBezTo>
                    <a:pt x="565927" y="608869"/>
                    <a:pt x="565964" y="608366"/>
                    <a:pt x="566006" y="607857"/>
                  </a:cubicBezTo>
                  <a:cubicBezTo>
                    <a:pt x="566942" y="596501"/>
                    <a:pt x="571438" y="580307"/>
                    <a:pt x="575746" y="570002"/>
                  </a:cubicBezTo>
                  <a:cubicBezTo>
                    <a:pt x="580054" y="559696"/>
                    <a:pt x="594040" y="545746"/>
                    <a:pt x="591855" y="546026"/>
                  </a:cubicBezTo>
                  <a:cubicBezTo>
                    <a:pt x="589670" y="546307"/>
                    <a:pt x="571063" y="559346"/>
                    <a:pt x="562634" y="571684"/>
                  </a:cubicBezTo>
                  <a:cubicBezTo>
                    <a:pt x="554205" y="584022"/>
                    <a:pt x="543403" y="602740"/>
                    <a:pt x="541655" y="620056"/>
                  </a:cubicBezTo>
                  <a:cubicBezTo>
                    <a:pt x="539906" y="637371"/>
                    <a:pt x="542342" y="655598"/>
                    <a:pt x="552145" y="675577"/>
                  </a:cubicBezTo>
                  <a:cubicBezTo>
                    <a:pt x="561947" y="695557"/>
                    <a:pt x="587172" y="725421"/>
                    <a:pt x="600472" y="739932"/>
                  </a:cubicBezTo>
                  <a:cubicBezTo>
                    <a:pt x="611505" y="751971"/>
                    <a:pt x="621636" y="756386"/>
                    <a:pt x="628256" y="760352"/>
                  </a:cubicBezTo>
                  <a:cubicBezTo>
                    <a:pt x="627717" y="761031"/>
                    <a:pt x="627293" y="761612"/>
                    <a:pt x="627445" y="762225"/>
                  </a:cubicBezTo>
                  <a:lnTo>
                    <a:pt x="631566" y="765169"/>
                  </a:lnTo>
                  <a:cubicBezTo>
                    <a:pt x="640245" y="771408"/>
                    <a:pt x="665033" y="785850"/>
                    <a:pt x="679518" y="799660"/>
                  </a:cubicBezTo>
                  <a:cubicBezTo>
                    <a:pt x="694004" y="813470"/>
                    <a:pt x="707865" y="829524"/>
                    <a:pt x="718480" y="848031"/>
                  </a:cubicBezTo>
                  <a:cubicBezTo>
                    <a:pt x="729094" y="866539"/>
                    <a:pt x="737961" y="892056"/>
                    <a:pt x="743205" y="910704"/>
                  </a:cubicBezTo>
                  <a:cubicBezTo>
                    <a:pt x="748450" y="929351"/>
                    <a:pt x="749512" y="943652"/>
                    <a:pt x="749949" y="959916"/>
                  </a:cubicBezTo>
                  <a:cubicBezTo>
                    <a:pt x="750265" y="971690"/>
                    <a:pt x="747276" y="986771"/>
                    <a:pt x="746130" y="997821"/>
                  </a:cubicBezTo>
                  <a:cubicBezTo>
                    <a:pt x="745910" y="997658"/>
                    <a:pt x="745682" y="997505"/>
                    <a:pt x="745453" y="997351"/>
                  </a:cubicBezTo>
                  <a:cubicBezTo>
                    <a:pt x="737086" y="991743"/>
                    <a:pt x="727596" y="981368"/>
                    <a:pt x="715108" y="975900"/>
                  </a:cubicBezTo>
                  <a:cubicBezTo>
                    <a:pt x="702620" y="970431"/>
                    <a:pt x="687136" y="965244"/>
                    <a:pt x="670527" y="964543"/>
                  </a:cubicBezTo>
                  <a:cubicBezTo>
                    <a:pt x="653919" y="963842"/>
                    <a:pt x="630692" y="967627"/>
                    <a:pt x="615457" y="971693"/>
                  </a:cubicBezTo>
                  <a:cubicBezTo>
                    <a:pt x="600222" y="975760"/>
                    <a:pt x="591356" y="984032"/>
                    <a:pt x="579118" y="988939"/>
                  </a:cubicBezTo>
                  <a:cubicBezTo>
                    <a:pt x="566880" y="993846"/>
                    <a:pt x="554829" y="997842"/>
                    <a:pt x="542030" y="1001137"/>
                  </a:cubicBezTo>
                  <a:cubicBezTo>
                    <a:pt x="537691" y="1002254"/>
                    <a:pt x="531839" y="1002968"/>
                    <a:pt x="525885" y="1003508"/>
                  </a:cubicBezTo>
                  <a:cubicBezTo>
                    <a:pt x="519930" y="1002968"/>
                    <a:pt x="514077" y="1002254"/>
                    <a:pt x="509738" y="1001137"/>
                  </a:cubicBezTo>
                  <a:cubicBezTo>
                    <a:pt x="496938" y="997842"/>
                    <a:pt x="484887" y="993846"/>
                    <a:pt x="472649" y="988939"/>
                  </a:cubicBezTo>
                  <a:cubicBezTo>
                    <a:pt x="460411" y="984031"/>
                    <a:pt x="451545" y="975759"/>
                    <a:pt x="436310" y="971693"/>
                  </a:cubicBezTo>
                  <a:cubicBezTo>
                    <a:pt x="421075" y="967627"/>
                    <a:pt x="397848" y="963842"/>
                    <a:pt x="381240" y="964543"/>
                  </a:cubicBezTo>
                  <a:cubicBezTo>
                    <a:pt x="364631" y="965244"/>
                    <a:pt x="349147" y="970431"/>
                    <a:pt x="336659" y="975900"/>
                  </a:cubicBezTo>
                  <a:cubicBezTo>
                    <a:pt x="324171" y="981368"/>
                    <a:pt x="314681" y="991743"/>
                    <a:pt x="306314" y="997351"/>
                  </a:cubicBezTo>
                  <a:cubicBezTo>
                    <a:pt x="306085" y="997505"/>
                    <a:pt x="305857" y="997658"/>
                    <a:pt x="305637" y="997821"/>
                  </a:cubicBezTo>
                  <a:cubicBezTo>
                    <a:pt x="304491" y="986771"/>
                    <a:pt x="301502" y="971690"/>
                    <a:pt x="301819" y="959916"/>
                  </a:cubicBezTo>
                  <a:cubicBezTo>
                    <a:pt x="302255" y="943652"/>
                    <a:pt x="303317" y="929351"/>
                    <a:pt x="308562" y="910704"/>
                  </a:cubicBezTo>
                  <a:cubicBezTo>
                    <a:pt x="313807" y="892056"/>
                    <a:pt x="322673" y="866538"/>
                    <a:pt x="333287" y="848031"/>
                  </a:cubicBezTo>
                  <a:cubicBezTo>
                    <a:pt x="343902" y="829524"/>
                    <a:pt x="357763" y="813470"/>
                    <a:pt x="372249" y="799660"/>
                  </a:cubicBezTo>
                  <a:cubicBezTo>
                    <a:pt x="386734" y="785849"/>
                    <a:pt x="411522" y="771408"/>
                    <a:pt x="420201" y="765169"/>
                  </a:cubicBezTo>
                  <a:lnTo>
                    <a:pt x="424322" y="762225"/>
                  </a:lnTo>
                  <a:cubicBezTo>
                    <a:pt x="424474" y="761611"/>
                    <a:pt x="424050" y="761031"/>
                    <a:pt x="423511" y="760352"/>
                  </a:cubicBezTo>
                  <a:cubicBezTo>
                    <a:pt x="430131" y="756386"/>
                    <a:pt x="440262" y="751971"/>
                    <a:pt x="451295" y="739932"/>
                  </a:cubicBezTo>
                  <a:cubicBezTo>
                    <a:pt x="464595" y="725420"/>
                    <a:pt x="489820" y="695556"/>
                    <a:pt x="499622" y="675577"/>
                  </a:cubicBezTo>
                  <a:cubicBezTo>
                    <a:pt x="509425" y="655598"/>
                    <a:pt x="511861" y="637371"/>
                    <a:pt x="510112" y="620055"/>
                  </a:cubicBezTo>
                  <a:cubicBezTo>
                    <a:pt x="508364" y="602740"/>
                    <a:pt x="497562" y="584022"/>
                    <a:pt x="489133" y="571684"/>
                  </a:cubicBezTo>
                  <a:cubicBezTo>
                    <a:pt x="480704" y="559346"/>
                    <a:pt x="462097" y="546307"/>
                    <a:pt x="459912" y="546026"/>
                  </a:cubicBezTo>
                  <a:cubicBezTo>
                    <a:pt x="457727" y="545746"/>
                    <a:pt x="471713" y="559696"/>
                    <a:pt x="476021" y="570001"/>
                  </a:cubicBezTo>
                  <a:cubicBezTo>
                    <a:pt x="480329" y="580307"/>
                    <a:pt x="484825" y="596500"/>
                    <a:pt x="485761" y="607857"/>
                  </a:cubicBezTo>
                  <a:lnTo>
                    <a:pt x="484322" y="618435"/>
                  </a:lnTo>
                  <a:lnTo>
                    <a:pt x="485213" y="620095"/>
                  </a:lnTo>
                  <a:cubicBezTo>
                    <a:pt x="485264" y="620598"/>
                    <a:pt x="484783" y="620338"/>
                    <a:pt x="484216" y="619214"/>
                  </a:cubicBezTo>
                  <a:cubicBezTo>
                    <a:pt x="485309" y="625667"/>
                    <a:pt x="483867" y="631535"/>
                    <a:pt x="481640" y="638142"/>
                  </a:cubicBezTo>
                  <a:cubicBezTo>
                    <a:pt x="478144" y="648517"/>
                    <a:pt x="478081" y="654686"/>
                    <a:pt x="464782" y="670109"/>
                  </a:cubicBezTo>
                  <a:cubicBezTo>
                    <a:pt x="452827" y="683973"/>
                    <a:pt x="420792" y="712111"/>
                    <a:pt x="406107" y="726435"/>
                  </a:cubicBezTo>
                  <a:lnTo>
                    <a:pt x="404841" y="726892"/>
                  </a:lnTo>
                  <a:cubicBezTo>
                    <a:pt x="393290" y="732291"/>
                    <a:pt x="365630" y="746241"/>
                    <a:pt x="344901" y="768534"/>
                  </a:cubicBezTo>
                  <a:cubicBezTo>
                    <a:pt x="324171" y="790827"/>
                    <a:pt x="294451" y="832118"/>
                    <a:pt x="280465" y="860650"/>
                  </a:cubicBezTo>
                  <a:cubicBezTo>
                    <a:pt x="266478" y="889182"/>
                    <a:pt x="264356" y="915190"/>
                    <a:pt x="260984" y="939726"/>
                  </a:cubicBezTo>
                  <a:cubicBezTo>
                    <a:pt x="257612" y="964262"/>
                    <a:pt x="259486" y="994547"/>
                    <a:pt x="260235" y="1007866"/>
                  </a:cubicBezTo>
                  <a:cubicBezTo>
                    <a:pt x="260253" y="1008195"/>
                    <a:pt x="260270" y="1008513"/>
                    <a:pt x="260282" y="1008822"/>
                  </a:cubicBezTo>
                  <a:lnTo>
                    <a:pt x="260235" y="1009129"/>
                  </a:lnTo>
                  <a:cubicBezTo>
                    <a:pt x="259673" y="1021747"/>
                    <a:pt x="269039" y="1068646"/>
                    <a:pt x="270724" y="1081475"/>
                  </a:cubicBezTo>
                  <a:cubicBezTo>
                    <a:pt x="270928" y="1083026"/>
                    <a:pt x="270990" y="1084354"/>
                    <a:pt x="270943" y="1085481"/>
                  </a:cubicBezTo>
                  <a:cubicBezTo>
                    <a:pt x="277446" y="1078872"/>
                    <a:pt x="295011" y="1057626"/>
                    <a:pt x="306314" y="1046564"/>
                  </a:cubicBezTo>
                  <a:cubicBezTo>
                    <a:pt x="317990" y="1035137"/>
                    <a:pt x="327918" y="1024832"/>
                    <a:pt x="340405" y="1017541"/>
                  </a:cubicBezTo>
                  <a:cubicBezTo>
                    <a:pt x="352893" y="1010250"/>
                    <a:pt x="370313" y="1005063"/>
                    <a:pt x="381240" y="1002819"/>
                  </a:cubicBezTo>
                  <a:cubicBezTo>
                    <a:pt x="392167" y="1000576"/>
                    <a:pt x="397286" y="1003029"/>
                    <a:pt x="405965" y="1004081"/>
                  </a:cubicBezTo>
                  <a:cubicBezTo>
                    <a:pt x="414644" y="1005133"/>
                    <a:pt x="420326" y="1005693"/>
                    <a:pt x="433313" y="1009129"/>
                  </a:cubicBezTo>
                  <a:cubicBezTo>
                    <a:pt x="446300" y="1012563"/>
                    <a:pt x="468341" y="1022799"/>
                    <a:pt x="483888" y="1024691"/>
                  </a:cubicBezTo>
                  <a:cubicBezTo>
                    <a:pt x="499111" y="1026545"/>
                    <a:pt x="514693" y="1023492"/>
                    <a:pt x="525883" y="1020650"/>
                  </a:cubicBezTo>
                  <a:cubicBezTo>
                    <a:pt x="537074" y="1023492"/>
                    <a:pt x="552656" y="1026545"/>
                    <a:pt x="567879" y="1024692"/>
                  </a:cubicBezTo>
                  <a:cubicBezTo>
                    <a:pt x="583426" y="1022799"/>
                    <a:pt x="605467" y="1012564"/>
                    <a:pt x="618454" y="1009129"/>
                  </a:cubicBezTo>
                  <a:cubicBezTo>
                    <a:pt x="631441" y="1005694"/>
                    <a:pt x="637123" y="1005133"/>
                    <a:pt x="645802" y="1004081"/>
                  </a:cubicBezTo>
                  <a:cubicBezTo>
                    <a:pt x="654481" y="1003030"/>
                    <a:pt x="659600" y="1000576"/>
                    <a:pt x="670527" y="1002819"/>
                  </a:cubicBezTo>
                  <a:cubicBezTo>
                    <a:pt x="681454" y="1005063"/>
                    <a:pt x="698874" y="1010250"/>
                    <a:pt x="711362" y="1017541"/>
                  </a:cubicBezTo>
                  <a:cubicBezTo>
                    <a:pt x="723849" y="1024832"/>
                    <a:pt x="733777" y="1035137"/>
                    <a:pt x="745453" y="1046564"/>
                  </a:cubicBezTo>
                  <a:cubicBezTo>
                    <a:pt x="756756" y="1057626"/>
                    <a:pt x="774321" y="1078872"/>
                    <a:pt x="780824" y="1085481"/>
                  </a:cubicBezTo>
                  <a:lnTo>
                    <a:pt x="781043" y="1081475"/>
                  </a:lnTo>
                  <a:cubicBezTo>
                    <a:pt x="782728" y="1068646"/>
                    <a:pt x="792094" y="1021747"/>
                    <a:pt x="791532" y="1009129"/>
                  </a:cubicBezTo>
                  <a:lnTo>
                    <a:pt x="791485" y="1008822"/>
                  </a:lnTo>
                  <a:cubicBezTo>
                    <a:pt x="791497" y="1008513"/>
                    <a:pt x="791514" y="1008195"/>
                    <a:pt x="791532" y="1007867"/>
                  </a:cubicBezTo>
                  <a:cubicBezTo>
                    <a:pt x="792281" y="994547"/>
                    <a:pt x="794155" y="964262"/>
                    <a:pt x="790783" y="939726"/>
                  </a:cubicBezTo>
                  <a:cubicBezTo>
                    <a:pt x="787411" y="915190"/>
                    <a:pt x="785289" y="889182"/>
                    <a:pt x="771302" y="860650"/>
                  </a:cubicBezTo>
                  <a:cubicBezTo>
                    <a:pt x="757316" y="832118"/>
                    <a:pt x="727596" y="790827"/>
                    <a:pt x="706866" y="768534"/>
                  </a:cubicBezTo>
                  <a:cubicBezTo>
                    <a:pt x="686137" y="746241"/>
                    <a:pt x="658477" y="732291"/>
                    <a:pt x="646926" y="726893"/>
                  </a:cubicBezTo>
                  <a:lnTo>
                    <a:pt x="645660" y="726436"/>
                  </a:lnTo>
                  <a:cubicBezTo>
                    <a:pt x="630975" y="712111"/>
                    <a:pt x="598940" y="683973"/>
                    <a:pt x="586985" y="670109"/>
                  </a:cubicBezTo>
                  <a:cubicBezTo>
                    <a:pt x="573686" y="654686"/>
                    <a:pt x="573623" y="648517"/>
                    <a:pt x="570127" y="638142"/>
                  </a:cubicBezTo>
                  <a:cubicBezTo>
                    <a:pt x="567301" y="629758"/>
                    <a:pt x="565740" y="622564"/>
                    <a:pt x="566167" y="614119"/>
                  </a:cubicBezTo>
                  <a:cubicBezTo>
                    <a:pt x="570561" y="609713"/>
                    <a:pt x="577600" y="602398"/>
                    <a:pt x="583360" y="599362"/>
                  </a:cubicBezTo>
                  <a:cubicBezTo>
                    <a:pt x="592538" y="594525"/>
                    <a:pt x="606962" y="589477"/>
                    <a:pt x="617077" y="588426"/>
                  </a:cubicBezTo>
                  <a:cubicBezTo>
                    <a:pt x="627192" y="587374"/>
                    <a:pt x="634809" y="589127"/>
                    <a:pt x="644050" y="593052"/>
                  </a:cubicBezTo>
                  <a:cubicBezTo>
                    <a:pt x="653291" y="596978"/>
                    <a:pt x="658785" y="597048"/>
                    <a:pt x="672522" y="611980"/>
                  </a:cubicBezTo>
                  <a:cubicBezTo>
                    <a:pt x="684869" y="625403"/>
                    <a:pt x="709931" y="661371"/>
                    <a:pt x="722689" y="677859"/>
                  </a:cubicBezTo>
                  <a:lnTo>
                    <a:pt x="723097" y="679280"/>
                  </a:lnTo>
                  <a:cubicBezTo>
                    <a:pt x="727904" y="692249"/>
                    <a:pt x="740329" y="723304"/>
                    <a:pt x="760185" y="746579"/>
                  </a:cubicBezTo>
                  <a:cubicBezTo>
                    <a:pt x="780040" y="769853"/>
                    <a:pt x="816816" y="803222"/>
                    <a:pt x="842229" y="818925"/>
                  </a:cubicBezTo>
                  <a:cubicBezTo>
                    <a:pt x="867641" y="834629"/>
                    <a:pt x="890806" y="837012"/>
                    <a:pt x="912659" y="840798"/>
                  </a:cubicBezTo>
                  <a:cubicBezTo>
                    <a:pt x="934512" y="844583"/>
                    <a:pt x="961485" y="842480"/>
                    <a:pt x="973349" y="841639"/>
                  </a:cubicBezTo>
                  <a:cubicBezTo>
                    <a:pt x="973641" y="841618"/>
                    <a:pt x="973924" y="841599"/>
                    <a:pt x="974199" y="841586"/>
                  </a:cubicBezTo>
                  <a:lnTo>
                    <a:pt x="974473" y="841639"/>
                  </a:lnTo>
                  <a:cubicBezTo>
                    <a:pt x="985712" y="842270"/>
                    <a:pt x="1027483" y="831754"/>
                    <a:pt x="1038909" y="829861"/>
                  </a:cubicBezTo>
                  <a:cubicBezTo>
                    <a:pt x="1040290" y="829633"/>
                    <a:pt x="1041473" y="829563"/>
                    <a:pt x="1042477" y="829616"/>
                  </a:cubicBezTo>
                  <a:cubicBezTo>
                    <a:pt x="1036590" y="822315"/>
                    <a:pt x="1017667" y="802594"/>
                    <a:pt x="1007815" y="789903"/>
                  </a:cubicBezTo>
                  <a:cubicBezTo>
                    <a:pt x="997637" y="776793"/>
                    <a:pt x="988459" y="765647"/>
                    <a:pt x="981965" y="751626"/>
                  </a:cubicBezTo>
                  <a:cubicBezTo>
                    <a:pt x="975472" y="737606"/>
                    <a:pt x="970851" y="718047"/>
                    <a:pt x="968853" y="705779"/>
                  </a:cubicBezTo>
                  <a:cubicBezTo>
                    <a:pt x="966855" y="693510"/>
                    <a:pt x="969040" y="687762"/>
                    <a:pt x="969977" y="678018"/>
                  </a:cubicBezTo>
                  <a:cubicBezTo>
                    <a:pt x="970914" y="668273"/>
                    <a:pt x="971413" y="661894"/>
                    <a:pt x="974473" y="647313"/>
                  </a:cubicBezTo>
                  <a:cubicBezTo>
                    <a:pt x="977532" y="632731"/>
                    <a:pt x="986648" y="607985"/>
                    <a:pt x="988334" y="590529"/>
                  </a:cubicBezTo>
                  <a:cubicBezTo>
                    <a:pt x="989985" y="573437"/>
                    <a:pt x="987265" y="555942"/>
                    <a:pt x="984734" y="543377"/>
                  </a:cubicBezTo>
                  <a:cubicBezTo>
                    <a:pt x="987265" y="530813"/>
                    <a:pt x="989984" y="513319"/>
                    <a:pt x="988334" y="496227"/>
                  </a:cubicBezTo>
                  <a:cubicBezTo>
                    <a:pt x="986648" y="478771"/>
                    <a:pt x="977532" y="454025"/>
                    <a:pt x="974472" y="439443"/>
                  </a:cubicBezTo>
                  <a:cubicBezTo>
                    <a:pt x="971413" y="424862"/>
                    <a:pt x="970913" y="418482"/>
                    <a:pt x="969977" y="408738"/>
                  </a:cubicBezTo>
                  <a:cubicBezTo>
                    <a:pt x="969040" y="398994"/>
                    <a:pt x="966855" y="393245"/>
                    <a:pt x="968853" y="380977"/>
                  </a:cubicBezTo>
                  <a:cubicBezTo>
                    <a:pt x="970851" y="368709"/>
                    <a:pt x="975472" y="349150"/>
                    <a:pt x="981965" y="335129"/>
                  </a:cubicBezTo>
                  <a:cubicBezTo>
                    <a:pt x="988459" y="321109"/>
                    <a:pt x="997637" y="309962"/>
                    <a:pt x="1007815" y="296853"/>
                  </a:cubicBezTo>
                  <a:cubicBezTo>
                    <a:pt x="1017667" y="284162"/>
                    <a:pt x="1036590" y="264441"/>
                    <a:pt x="1042476" y="257140"/>
                  </a:cubicBezTo>
                  <a:cubicBezTo>
                    <a:pt x="1041473" y="257193"/>
                    <a:pt x="1040290" y="257123"/>
                    <a:pt x="1038909" y="256894"/>
                  </a:cubicBezTo>
                  <a:cubicBezTo>
                    <a:pt x="1027482" y="255002"/>
                    <a:pt x="985711" y="244486"/>
                    <a:pt x="974472" y="245117"/>
                  </a:cubicBezTo>
                  <a:lnTo>
                    <a:pt x="974199" y="245170"/>
                  </a:lnTo>
                  <a:cubicBezTo>
                    <a:pt x="973924" y="245157"/>
                    <a:pt x="973641" y="245138"/>
                    <a:pt x="973348" y="245117"/>
                  </a:cubicBezTo>
                  <a:cubicBezTo>
                    <a:pt x="961485" y="244276"/>
                    <a:pt x="934512" y="242173"/>
                    <a:pt x="912659" y="245958"/>
                  </a:cubicBezTo>
                  <a:cubicBezTo>
                    <a:pt x="890805" y="249744"/>
                    <a:pt x="867641" y="252127"/>
                    <a:pt x="842228" y="267830"/>
                  </a:cubicBezTo>
                  <a:cubicBezTo>
                    <a:pt x="816816" y="283534"/>
                    <a:pt x="780040" y="316903"/>
                    <a:pt x="760185" y="340177"/>
                  </a:cubicBezTo>
                  <a:cubicBezTo>
                    <a:pt x="740329" y="363451"/>
                    <a:pt x="727904" y="394507"/>
                    <a:pt x="723096" y="407476"/>
                  </a:cubicBezTo>
                  <a:lnTo>
                    <a:pt x="722689" y="408897"/>
                  </a:lnTo>
                  <a:cubicBezTo>
                    <a:pt x="709931" y="425385"/>
                    <a:pt x="684869" y="461353"/>
                    <a:pt x="672521" y="474775"/>
                  </a:cubicBezTo>
                  <a:cubicBezTo>
                    <a:pt x="658785" y="489707"/>
                    <a:pt x="653291" y="489778"/>
                    <a:pt x="644050" y="493703"/>
                  </a:cubicBezTo>
                  <a:cubicBezTo>
                    <a:pt x="634809" y="497629"/>
                    <a:pt x="627191" y="499382"/>
                    <a:pt x="617076" y="498330"/>
                  </a:cubicBezTo>
                  <a:cubicBezTo>
                    <a:pt x="606961" y="497278"/>
                    <a:pt x="592538" y="492231"/>
                    <a:pt x="583360" y="487394"/>
                  </a:cubicBezTo>
                  <a:cubicBezTo>
                    <a:pt x="577644" y="484381"/>
                    <a:pt x="570668" y="477155"/>
                    <a:pt x="566268" y="472738"/>
                  </a:cubicBezTo>
                  <a:cubicBezTo>
                    <a:pt x="566273" y="465902"/>
                    <a:pt x="567755" y="459702"/>
                    <a:pt x="570127" y="452664"/>
                  </a:cubicBezTo>
                  <a:cubicBezTo>
                    <a:pt x="573623" y="442289"/>
                    <a:pt x="573686" y="436120"/>
                    <a:pt x="586985" y="420697"/>
                  </a:cubicBezTo>
                  <a:cubicBezTo>
                    <a:pt x="598940" y="406833"/>
                    <a:pt x="630975" y="378695"/>
                    <a:pt x="645660" y="364370"/>
                  </a:cubicBezTo>
                  <a:lnTo>
                    <a:pt x="646926" y="363913"/>
                  </a:lnTo>
                  <a:cubicBezTo>
                    <a:pt x="658477" y="358515"/>
                    <a:pt x="686137" y="344565"/>
                    <a:pt x="706866" y="322272"/>
                  </a:cubicBezTo>
                  <a:cubicBezTo>
                    <a:pt x="727596" y="299979"/>
                    <a:pt x="757316" y="258688"/>
                    <a:pt x="771302" y="230156"/>
                  </a:cubicBezTo>
                  <a:cubicBezTo>
                    <a:pt x="785289" y="201624"/>
                    <a:pt x="787411" y="175616"/>
                    <a:pt x="790783" y="151080"/>
                  </a:cubicBezTo>
                  <a:cubicBezTo>
                    <a:pt x="794155" y="126544"/>
                    <a:pt x="792281" y="96259"/>
                    <a:pt x="791532" y="82939"/>
                  </a:cubicBezTo>
                  <a:cubicBezTo>
                    <a:pt x="791514" y="82611"/>
                    <a:pt x="791497" y="82293"/>
                    <a:pt x="791485" y="81984"/>
                  </a:cubicBezTo>
                  <a:lnTo>
                    <a:pt x="791532" y="81677"/>
                  </a:lnTo>
                  <a:cubicBezTo>
                    <a:pt x="792094" y="69059"/>
                    <a:pt x="782728" y="22160"/>
                    <a:pt x="781043" y="9331"/>
                  </a:cubicBezTo>
                  <a:cubicBezTo>
                    <a:pt x="780839" y="7780"/>
                    <a:pt x="780777" y="6451"/>
                    <a:pt x="780824" y="5325"/>
                  </a:cubicBezTo>
                  <a:close/>
                  <a:moveTo>
                    <a:pt x="268945" y="25"/>
                  </a:moveTo>
                  <a:cubicBezTo>
                    <a:pt x="267899" y="-256"/>
                    <a:pt x="267384" y="1795"/>
                    <a:pt x="270350" y="4704"/>
                  </a:cubicBezTo>
                  <a:cubicBezTo>
                    <a:pt x="270539" y="4890"/>
                    <a:pt x="270741" y="5092"/>
                    <a:pt x="270943" y="5325"/>
                  </a:cubicBezTo>
                  <a:close/>
                  <a:moveTo>
                    <a:pt x="782822" y="25"/>
                  </a:moveTo>
                  <a:cubicBezTo>
                    <a:pt x="782029" y="237"/>
                    <a:pt x="780931" y="1790"/>
                    <a:pt x="780824" y="5325"/>
                  </a:cubicBezTo>
                  <a:cubicBezTo>
                    <a:pt x="781026" y="5092"/>
                    <a:pt x="781228" y="4889"/>
                    <a:pt x="781417" y="4704"/>
                  </a:cubicBezTo>
                  <a:lnTo>
                    <a:pt x="783624" y="1168"/>
                  </a:lnTo>
                  <a:cubicBezTo>
                    <a:pt x="783735" y="327"/>
                    <a:pt x="783345" y="-116"/>
                    <a:pt x="782822" y="25"/>
                  </a:cubicBezTo>
                  <a:close/>
                </a:path>
              </a:pathLst>
            </a:custGeom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tlCol="0" anchor="ctr"/>
            <a:lstStyle/>
            <a:p>
              <a:pPr algn="ctr">
                <a:defRPr/>
              </a:pPr>
              <a:endParaRPr lang="es-ES_tradnl" kern="0" smtClean="0">
                <a:solidFill>
                  <a:prstClr val="white"/>
                </a:solidFill>
              </a:endParaRPr>
            </a:p>
          </p:txBody>
        </p:sp>
        <p:grpSp>
          <p:nvGrpSpPr>
            <p:cNvPr id="140" name="139 Grupo"/>
            <p:cNvGrpSpPr/>
            <p:nvPr/>
          </p:nvGrpSpPr>
          <p:grpSpPr>
            <a:xfrm>
              <a:off x="2411760" y="2936513"/>
              <a:ext cx="1822132" cy="204394"/>
              <a:chOff x="2411760" y="2936513"/>
              <a:chExt cx="1822132" cy="204394"/>
            </a:xfrm>
            <a:grpFill/>
          </p:grpSpPr>
          <p:sp>
            <p:nvSpPr>
              <p:cNvPr id="141" name="6 Elipse"/>
              <p:cNvSpPr/>
              <p:nvPr/>
            </p:nvSpPr>
            <p:spPr bwMode="auto">
              <a:xfrm rot="16200000">
                <a:off x="3735007" y="2616344"/>
                <a:ext cx="151087" cy="846683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42" name="6 Elipse"/>
              <p:cNvSpPr/>
              <p:nvPr/>
            </p:nvSpPr>
            <p:spPr bwMode="auto">
              <a:xfrm rot="16200000">
                <a:off x="2882269" y="2466004"/>
                <a:ext cx="204394" cy="1145412"/>
              </a:xfrm>
              <a:custGeom>
                <a:avLst/>
                <a:gdLst/>
                <a:ahLst/>
                <a:cxnLst/>
                <a:rect l="l" t="t" r="r" b="b"/>
                <a:pathLst>
                  <a:path w="151087" h="846683">
                    <a:moveTo>
                      <a:pt x="74646" y="727861"/>
                    </a:moveTo>
                    <a:cubicBezTo>
                      <a:pt x="108655" y="727861"/>
                      <a:pt x="136226" y="754460"/>
                      <a:pt x="136226" y="787272"/>
                    </a:cubicBezTo>
                    <a:cubicBezTo>
                      <a:pt x="136226" y="820084"/>
                      <a:pt x="108655" y="846683"/>
                      <a:pt x="74646" y="846683"/>
                    </a:cubicBezTo>
                    <a:cubicBezTo>
                      <a:pt x="40636" y="846683"/>
                      <a:pt x="13065" y="820084"/>
                      <a:pt x="13065" y="787272"/>
                    </a:cubicBezTo>
                    <a:cubicBezTo>
                      <a:pt x="13065" y="754460"/>
                      <a:pt x="40636" y="727861"/>
                      <a:pt x="74646" y="727861"/>
                    </a:cubicBezTo>
                    <a:close/>
                    <a:moveTo>
                      <a:pt x="75544" y="0"/>
                    </a:moveTo>
                    <a:cubicBezTo>
                      <a:pt x="117265" y="0"/>
                      <a:pt x="151087" y="33822"/>
                      <a:pt x="151087" y="75543"/>
                    </a:cubicBezTo>
                    <a:cubicBezTo>
                      <a:pt x="151087" y="117265"/>
                      <a:pt x="117265" y="151087"/>
                      <a:pt x="75544" y="151087"/>
                    </a:cubicBezTo>
                    <a:cubicBezTo>
                      <a:pt x="33822" y="151087"/>
                      <a:pt x="0" y="117265"/>
                      <a:pt x="0" y="75543"/>
                    </a:cubicBezTo>
                    <a:cubicBezTo>
                      <a:pt x="0" y="33822"/>
                      <a:pt x="33822" y="0"/>
                      <a:pt x="75544" y="0"/>
                    </a:cubicBezTo>
                    <a:close/>
                  </a:path>
                </a:pathLst>
              </a:custGeom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/>
              <a:extLst/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 smtClea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pic>
        <p:nvPicPr>
          <p:cNvPr id="145" name="144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143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122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6" presetClass="entr" presetSubtype="37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7" dur="2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 bwMode="auto">
          <a:xfrm rot="3083055" flipH="1">
            <a:off x="-130143" y="-958045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3083055" flipH="1">
            <a:off x="733460" y="-118955"/>
            <a:ext cx="2071267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3083055" flipH="1">
            <a:off x="2174112" y="635150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8516945" flipH="1" flipV="1">
            <a:off x="-236586" y="3064779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8516945" flipH="1" flipV="1">
            <a:off x="677707" y="2398887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8516945" flipH="1" flipV="1">
            <a:off x="2091455" y="1799159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18516945">
            <a:off x="5345247" y="580134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18516945">
            <a:off x="6261073" y="-101400"/>
            <a:ext cx="2071267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2" name="11 Forma libre"/>
          <p:cNvSpPr/>
          <p:nvPr/>
        </p:nvSpPr>
        <p:spPr bwMode="auto">
          <a:xfrm rot="18516945">
            <a:off x="7695634" y="-813525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3" name="12 Forma libre"/>
          <p:cNvSpPr/>
          <p:nvPr/>
        </p:nvSpPr>
        <p:spPr bwMode="auto">
          <a:xfrm rot="3083055" flipV="1">
            <a:off x="5450444" y="1733490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4" name="13 Forma libre"/>
          <p:cNvSpPr/>
          <p:nvPr/>
        </p:nvSpPr>
        <p:spPr bwMode="auto">
          <a:xfrm rot="3083055" flipV="1">
            <a:off x="6711580" y="2394555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5" name="14 Forma libre"/>
          <p:cNvSpPr/>
          <p:nvPr/>
        </p:nvSpPr>
        <p:spPr bwMode="auto">
          <a:xfrm rot="3083055" flipV="1">
            <a:off x="7857313" y="3121760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6" name="15 Forma libre"/>
          <p:cNvSpPr/>
          <p:nvPr/>
        </p:nvSpPr>
        <p:spPr bwMode="auto">
          <a:xfrm rot="3083055" flipH="1">
            <a:off x="-93829" y="-953275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7" name="16 Forma libre"/>
          <p:cNvSpPr/>
          <p:nvPr/>
        </p:nvSpPr>
        <p:spPr bwMode="auto">
          <a:xfrm rot="3083055" flipH="1">
            <a:off x="769774" y="-114195"/>
            <a:ext cx="2071267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8" name="17 Forma libre"/>
          <p:cNvSpPr/>
          <p:nvPr/>
        </p:nvSpPr>
        <p:spPr bwMode="auto">
          <a:xfrm rot="3083055" flipH="1">
            <a:off x="2210426" y="639917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9" name="18 Forma libre"/>
          <p:cNvSpPr/>
          <p:nvPr/>
        </p:nvSpPr>
        <p:spPr bwMode="auto">
          <a:xfrm rot="18516945" flipH="1" flipV="1">
            <a:off x="-200272" y="3069546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20" name="19 Forma libre"/>
          <p:cNvSpPr/>
          <p:nvPr/>
        </p:nvSpPr>
        <p:spPr bwMode="auto">
          <a:xfrm rot="18516945" flipH="1" flipV="1">
            <a:off x="714021" y="2403653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21" name="20 Forma libre"/>
          <p:cNvSpPr/>
          <p:nvPr/>
        </p:nvSpPr>
        <p:spPr bwMode="auto">
          <a:xfrm rot="18516945" flipH="1" flipV="1">
            <a:off x="2127769" y="1803900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22" name="21 Forma libre"/>
          <p:cNvSpPr/>
          <p:nvPr/>
        </p:nvSpPr>
        <p:spPr bwMode="auto">
          <a:xfrm rot="18516945">
            <a:off x="5381561" y="584901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23" name="22 Forma libre"/>
          <p:cNvSpPr/>
          <p:nvPr/>
        </p:nvSpPr>
        <p:spPr bwMode="auto">
          <a:xfrm rot="18516945">
            <a:off x="6297387" y="-96640"/>
            <a:ext cx="2071267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24" name="23 Forma libre"/>
          <p:cNvSpPr/>
          <p:nvPr/>
        </p:nvSpPr>
        <p:spPr bwMode="auto">
          <a:xfrm rot="18516945">
            <a:off x="7731948" y="-808760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25" name="24 Forma libre"/>
          <p:cNvSpPr/>
          <p:nvPr/>
        </p:nvSpPr>
        <p:spPr bwMode="auto">
          <a:xfrm rot="3083055" flipV="1">
            <a:off x="5486758" y="1738284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26" name="25 Forma libre"/>
          <p:cNvSpPr/>
          <p:nvPr/>
        </p:nvSpPr>
        <p:spPr bwMode="auto">
          <a:xfrm rot="3083055" flipV="1">
            <a:off x="6747894" y="2399322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27" name="26 Forma libre"/>
          <p:cNvSpPr/>
          <p:nvPr/>
        </p:nvSpPr>
        <p:spPr bwMode="auto">
          <a:xfrm rot="3083055" flipV="1">
            <a:off x="7893627" y="3126527"/>
            <a:ext cx="1536668" cy="3356469"/>
          </a:xfrm>
          <a:custGeom>
            <a:avLst/>
            <a:gdLst/>
            <a:ahLst/>
            <a:cxnLst/>
            <a:rect l="l" t="t" r="r" b="b"/>
            <a:pathLst>
              <a:path w="1844002" h="3356469">
                <a:moveTo>
                  <a:pt x="812275" y="311505"/>
                </a:moveTo>
                <a:cubicBezTo>
                  <a:pt x="791690" y="288398"/>
                  <a:pt x="769168" y="268057"/>
                  <a:pt x="741052" y="242632"/>
                </a:cubicBezTo>
                <a:cubicBezTo>
                  <a:pt x="684819" y="191781"/>
                  <a:pt x="614815" y="129563"/>
                  <a:pt x="534482" y="91874"/>
                </a:cubicBezTo>
                <a:cubicBezTo>
                  <a:pt x="454149" y="54184"/>
                  <a:pt x="347422" y="31451"/>
                  <a:pt x="259056" y="16495"/>
                </a:cubicBezTo>
                <a:cubicBezTo>
                  <a:pt x="170689" y="1539"/>
                  <a:pt x="28960" y="-3247"/>
                  <a:pt x="4286" y="2138"/>
                </a:cubicBezTo>
                <a:lnTo>
                  <a:pt x="0" y="4953"/>
                </a:lnTo>
                <a:cubicBezTo>
                  <a:pt x="871" y="13270"/>
                  <a:pt x="72856" y="33096"/>
                  <a:pt x="111015" y="48800"/>
                </a:cubicBezTo>
                <a:cubicBezTo>
                  <a:pt x="154624" y="66747"/>
                  <a:pt x="221758" y="86489"/>
                  <a:pt x="276270" y="113410"/>
                </a:cubicBezTo>
                <a:cubicBezTo>
                  <a:pt x="330781" y="140332"/>
                  <a:pt x="397917" y="178619"/>
                  <a:pt x="438083" y="210326"/>
                </a:cubicBezTo>
                <a:cubicBezTo>
                  <a:pt x="478249" y="242033"/>
                  <a:pt x="498906" y="268955"/>
                  <a:pt x="517268" y="303653"/>
                </a:cubicBezTo>
                <a:cubicBezTo>
                  <a:pt x="535629" y="338351"/>
                  <a:pt x="544236" y="377237"/>
                  <a:pt x="548253" y="418515"/>
                </a:cubicBezTo>
                <a:cubicBezTo>
                  <a:pt x="552270" y="459794"/>
                  <a:pt x="547679" y="515432"/>
                  <a:pt x="541368" y="551326"/>
                </a:cubicBezTo>
                <a:cubicBezTo>
                  <a:pt x="535056" y="587220"/>
                  <a:pt x="515546" y="619526"/>
                  <a:pt x="510382" y="633884"/>
                </a:cubicBezTo>
                <a:cubicBezTo>
                  <a:pt x="509392" y="636635"/>
                  <a:pt x="508529" y="638442"/>
                  <a:pt x="507686" y="639481"/>
                </a:cubicBezTo>
                <a:lnTo>
                  <a:pt x="510382" y="637473"/>
                </a:lnTo>
                <a:cubicBezTo>
                  <a:pt x="515694" y="637935"/>
                  <a:pt x="521347" y="634480"/>
                  <a:pt x="536031" y="635442"/>
                </a:cubicBezTo>
                <a:cubicBezTo>
                  <a:pt x="535020" y="634927"/>
                  <a:pt x="533940" y="636006"/>
                  <a:pt x="532705" y="638228"/>
                </a:cubicBezTo>
                <a:cubicBezTo>
                  <a:pt x="520437" y="660302"/>
                  <a:pt x="484167" y="797396"/>
                  <a:pt x="473016" y="886322"/>
                </a:cubicBezTo>
                <a:cubicBezTo>
                  <a:pt x="461865" y="975248"/>
                  <a:pt x="452869" y="1083998"/>
                  <a:pt x="465802" y="1171785"/>
                </a:cubicBezTo>
                <a:cubicBezTo>
                  <a:pt x="478735" y="1259573"/>
                  <a:pt x="518134" y="1344540"/>
                  <a:pt x="550617" y="1413044"/>
                </a:cubicBezTo>
                <a:cubicBezTo>
                  <a:pt x="583100" y="1481548"/>
                  <a:pt x="602556" y="1522761"/>
                  <a:pt x="660701" y="1582809"/>
                </a:cubicBezTo>
                <a:cubicBezTo>
                  <a:pt x="689773" y="1612833"/>
                  <a:pt x="729396" y="1648281"/>
                  <a:pt x="771787" y="1682316"/>
                </a:cubicBezTo>
                <a:cubicBezTo>
                  <a:pt x="814178" y="1716350"/>
                  <a:pt x="859338" y="1748970"/>
                  <a:pt x="899484" y="1773339"/>
                </a:cubicBezTo>
                <a:cubicBezTo>
                  <a:pt x="979776" y="1822078"/>
                  <a:pt x="1084442" y="1854186"/>
                  <a:pt x="1142454" y="1875244"/>
                </a:cubicBezTo>
                <a:cubicBezTo>
                  <a:pt x="1200465" y="1896303"/>
                  <a:pt x="1238132" y="1899852"/>
                  <a:pt x="1247552" y="1899691"/>
                </a:cubicBezTo>
                <a:cubicBezTo>
                  <a:pt x="1241944" y="1896981"/>
                  <a:pt x="1219301" y="1891243"/>
                  <a:pt x="1198972" y="1874281"/>
                </a:cubicBezTo>
                <a:lnTo>
                  <a:pt x="1191506" y="1868012"/>
                </a:lnTo>
                <a:cubicBezTo>
                  <a:pt x="1209464" y="1869460"/>
                  <a:pt x="1232995" y="1871878"/>
                  <a:pt x="1255107" y="1879796"/>
                </a:cubicBezTo>
                <a:cubicBezTo>
                  <a:pt x="1289419" y="1892082"/>
                  <a:pt x="1340031" y="1915639"/>
                  <a:pt x="1373908" y="1939565"/>
                </a:cubicBezTo>
                <a:cubicBezTo>
                  <a:pt x="1407785" y="1963490"/>
                  <a:pt x="1437310" y="1990218"/>
                  <a:pt x="1458367" y="2023351"/>
                </a:cubicBezTo>
                <a:cubicBezTo>
                  <a:pt x="1479425" y="2056484"/>
                  <a:pt x="1492589" y="2087759"/>
                  <a:pt x="1500252" y="2138355"/>
                </a:cubicBezTo>
                <a:cubicBezTo>
                  <a:pt x="1507916" y="2188950"/>
                  <a:pt x="1507945" y="2266236"/>
                  <a:pt x="1504349" y="2326927"/>
                </a:cubicBezTo>
                <a:cubicBezTo>
                  <a:pt x="1500752" y="2387617"/>
                  <a:pt x="1484669" y="2455720"/>
                  <a:pt x="1478673" y="2502496"/>
                </a:cubicBezTo>
                <a:cubicBezTo>
                  <a:pt x="1473556" y="2542409"/>
                  <a:pt x="1455919" y="2612216"/>
                  <a:pt x="1461640" y="2619976"/>
                </a:cubicBezTo>
                <a:lnTo>
                  <a:pt x="1447700" y="2614816"/>
                </a:lnTo>
                <a:cubicBezTo>
                  <a:pt x="1422617" y="2603538"/>
                  <a:pt x="1374825" y="2580912"/>
                  <a:pt x="1337475" y="2556386"/>
                </a:cubicBezTo>
                <a:cubicBezTo>
                  <a:pt x="1300127" y="2531858"/>
                  <a:pt x="1257476" y="2507342"/>
                  <a:pt x="1223605" y="2467655"/>
                </a:cubicBezTo>
                <a:cubicBezTo>
                  <a:pt x="1189733" y="2427968"/>
                  <a:pt x="1155670" y="2368595"/>
                  <a:pt x="1134250" y="2318261"/>
                </a:cubicBezTo>
                <a:cubicBezTo>
                  <a:pt x="1112830" y="2267926"/>
                  <a:pt x="1101282" y="2200216"/>
                  <a:pt x="1095083" y="2165649"/>
                </a:cubicBezTo>
                <a:cubicBezTo>
                  <a:pt x="1090410" y="2139589"/>
                  <a:pt x="1096634" y="2117075"/>
                  <a:pt x="1097056" y="2110860"/>
                </a:cubicBezTo>
                <a:cubicBezTo>
                  <a:pt x="1092252" y="2118965"/>
                  <a:pt x="1076688" y="2153449"/>
                  <a:pt x="1066265" y="2214279"/>
                </a:cubicBezTo>
                <a:cubicBezTo>
                  <a:pt x="1055843" y="2275107"/>
                  <a:pt x="1031922" y="2381943"/>
                  <a:pt x="1034519" y="2475834"/>
                </a:cubicBezTo>
                <a:cubicBezTo>
                  <a:pt x="1037115" y="2569724"/>
                  <a:pt x="1058459" y="2697380"/>
                  <a:pt x="1081848" y="2777628"/>
                </a:cubicBezTo>
                <a:cubicBezTo>
                  <a:pt x="1105236" y="2857874"/>
                  <a:pt x="1131411" y="2895182"/>
                  <a:pt x="1174849" y="2957319"/>
                </a:cubicBezTo>
                <a:cubicBezTo>
                  <a:pt x="1218288" y="3019457"/>
                  <a:pt x="1272607" y="3095753"/>
                  <a:pt x="1342478" y="3150450"/>
                </a:cubicBezTo>
                <a:cubicBezTo>
                  <a:pt x="1412349" y="3205149"/>
                  <a:pt x="1511291" y="3251171"/>
                  <a:pt x="1594075" y="3285508"/>
                </a:cubicBezTo>
                <a:cubicBezTo>
                  <a:pt x="1676860" y="3319844"/>
                  <a:pt x="1813930" y="3356201"/>
                  <a:pt x="1839184" y="3356469"/>
                </a:cubicBezTo>
                <a:lnTo>
                  <a:pt x="1843991" y="3354684"/>
                </a:lnTo>
                <a:cubicBezTo>
                  <a:pt x="1845002" y="3346383"/>
                  <a:pt x="1779273" y="3310963"/>
                  <a:pt x="1745591" y="3287124"/>
                </a:cubicBezTo>
                <a:cubicBezTo>
                  <a:pt x="1707100" y="3259880"/>
                  <a:pt x="1646080" y="3225626"/>
                  <a:pt x="1598968" y="3187197"/>
                </a:cubicBezTo>
                <a:cubicBezTo>
                  <a:pt x="1551857" y="3148768"/>
                  <a:pt x="1494982" y="3096438"/>
                  <a:pt x="1462923" y="3056553"/>
                </a:cubicBezTo>
                <a:cubicBezTo>
                  <a:pt x="1430864" y="3016667"/>
                  <a:pt x="1416750" y="2985808"/>
                  <a:pt x="1406611" y="2947883"/>
                </a:cubicBezTo>
                <a:cubicBezTo>
                  <a:pt x="1396474" y="2909958"/>
                  <a:pt x="1396780" y="2870132"/>
                  <a:pt x="1402095" y="2829001"/>
                </a:cubicBezTo>
                <a:cubicBezTo>
                  <a:pt x="1407410" y="2787869"/>
                  <a:pt x="1424326" y="2734666"/>
                  <a:pt x="1438503" y="2701092"/>
                </a:cubicBezTo>
                <a:cubicBezTo>
                  <a:pt x="1452681" y="2667518"/>
                  <a:pt x="1478921" y="2640393"/>
                  <a:pt x="1487165" y="2627553"/>
                </a:cubicBezTo>
                <a:cubicBezTo>
                  <a:pt x="1488745" y="2625093"/>
                  <a:pt x="1489990" y="2623525"/>
                  <a:pt x="1491044" y="2622701"/>
                </a:cubicBezTo>
                <a:lnTo>
                  <a:pt x="1487967" y="2624055"/>
                </a:lnTo>
                <a:cubicBezTo>
                  <a:pt x="1482893" y="2622417"/>
                  <a:pt x="1476611" y="2624520"/>
                  <a:pt x="1462514" y="2620299"/>
                </a:cubicBezTo>
                <a:cubicBezTo>
                  <a:pt x="1463384" y="2621028"/>
                  <a:pt x="1464678" y="2620217"/>
                  <a:pt x="1466379" y="2618328"/>
                </a:cubicBezTo>
                <a:cubicBezTo>
                  <a:pt x="1483272" y="2599556"/>
                  <a:pt x="1549279" y="2474043"/>
                  <a:pt x="1580032" y="2389862"/>
                </a:cubicBezTo>
                <a:cubicBezTo>
                  <a:pt x="1610785" y="2305681"/>
                  <a:pt x="1643870" y="2201696"/>
                  <a:pt x="1650894" y="2113240"/>
                </a:cubicBezTo>
                <a:cubicBezTo>
                  <a:pt x="1657919" y="2024783"/>
                  <a:pt x="1638517" y="1933158"/>
                  <a:pt x="1622174" y="1859125"/>
                </a:cubicBezTo>
                <a:cubicBezTo>
                  <a:pt x="1605832" y="1785092"/>
                  <a:pt x="1596083" y="1740572"/>
                  <a:pt x="1552838" y="1669043"/>
                </a:cubicBezTo>
                <a:cubicBezTo>
                  <a:pt x="1531216" y="1633279"/>
                  <a:pt x="1500522" y="1589868"/>
                  <a:pt x="1466815" y="1547216"/>
                </a:cubicBezTo>
                <a:cubicBezTo>
                  <a:pt x="1433108" y="1504565"/>
                  <a:pt x="1396385" y="1462673"/>
                  <a:pt x="1362705" y="1429944"/>
                </a:cubicBezTo>
                <a:cubicBezTo>
                  <a:pt x="1295344" y="1364485"/>
                  <a:pt x="1200508" y="1309786"/>
                  <a:pt x="1148674" y="1276290"/>
                </a:cubicBezTo>
                <a:cubicBezTo>
                  <a:pt x="1096840" y="1242792"/>
                  <a:pt x="1060921" y="1230910"/>
                  <a:pt x="1051703" y="1228961"/>
                </a:cubicBezTo>
                <a:cubicBezTo>
                  <a:pt x="1056563" y="1232856"/>
                  <a:pt x="1077350" y="1243512"/>
                  <a:pt x="1093371" y="1264590"/>
                </a:cubicBezTo>
                <a:cubicBezTo>
                  <a:pt x="1114622" y="1292548"/>
                  <a:pt x="1156652" y="1346877"/>
                  <a:pt x="1179208" y="1396712"/>
                </a:cubicBezTo>
                <a:cubicBezTo>
                  <a:pt x="1201764" y="1446548"/>
                  <a:pt x="1222416" y="1511809"/>
                  <a:pt x="1228708" y="1563605"/>
                </a:cubicBezTo>
                <a:cubicBezTo>
                  <a:pt x="1235000" y="1615399"/>
                  <a:pt x="1224180" y="1663390"/>
                  <a:pt x="1216958" y="1707484"/>
                </a:cubicBezTo>
                <a:cubicBezTo>
                  <a:pt x="1209735" y="1751579"/>
                  <a:pt x="1194043" y="1802077"/>
                  <a:pt x="1185370" y="1828173"/>
                </a:cubicBezTo>
                <a:lnTo>
                  <a:pt x="1173374" y="1852735"/>
                </a:lnTo>
                <a:cubicBezTo>
                  <a:pt x="1145662" y="1829066"/>
                  <a:pt x="1110254" y="1796875"/>
                  <a:pt x="1085765" y="1764698"/>
                </a:cubicBezTo>
                <a:cubicBezTo>
                  <a:pt x="1052637" y="1721168"/>
                  <a:pt x="1017915" y="1662177"/>
                  <a:pt x="1000200" y="1613100"/>
                </a:cubicBezTo>
                <a:cubicBezTo>
                  <a:pt x="982486" y="1564024"/>
                  <a:pt x="982301" y="1514829"/>
                  <a:pt x="979481" y="1470236"/>
                </a:cubicBezTo>
                <a:cubicBezTo>
                  <a:pt x="976661" y="1425643"/>
                  <a:pt x="980664" y="1372915"/>
                  <a:pt x="983282" y="1345540"/>
                </a:cubicBezTo>
                <a:cubicBezTo>
                  <a:pt x="985900" y="1318164"/>
                  <a:pt x="993778" y="1312745"/>
                  <a:pt x="995191" y="1305979"/>
                </a:cubicBezTo>
                <a:lnTo>
                  <a:pt x="997890" y="1303977"/>
                </a:lnTo>
                <a:cubicBezTo>
                  <a:pt x="996652" y="1304484"/>
                  <a:pt x="994673" y="1304790"/>
                  <a:pt x="991753" y="1304945"/>
                </a:cubicBezTo>
                <a:cubicBezTo>
                  <a:pt x="976517" y="1305751"/>
                  <a:pt x="939958" y="1315121"/>
                  <a:pt x="903768" y="1310818"/>
                </a:cubicBezTo>
                <a:cubicBezTo>
                  <a:pt x="867577" y="1306515"/>
                  <a:pt x="812979" y="1294872"/>
                  <a:pt x="774610" y="1279127"/>
                </a:cubicBezTo>
                <a:cubicBezTo>
                  <a:pt x="736241" y="1263383"/>
                  <a:pt x="701487" y="1243933"/>
                  <a:pt x="673554" y="1216348"/>
                </a:cubicBezTo>
                <a:cubicBezTo>
                  <a:pt x="645621" y="1188763"/>
                  <a:pt x="625797" y="1161223"/>
                  <a:pt x="607014" y="1113622"/>
                </a:cubicBezTo>
                <a:cubicBezTo>
                  <a:pt x="588231" y="1066022"/>
                  <a:pt x="570921" y="990699"/>
                  <a:pt x="560855" y="930741"/>
                </a:cubicBezTo>
                <a:cubicBezTo>
                  <a:pt x="550790" y="870783"/>
                  <a:pt x="551238" y="800808"/>
                  <a:pt x="546623" y="753876"/>
                </a:cubicBezTo>
                <a:cubicBezTo>
                  <a:pt x="542685" y="713829"/>
                  <a:pt x="544266" y="641846"/>
                  <a:pt x="536955" y="635562"/>
                </a:cubicBezTo>
                <a:lnTo>
                  <a:pt x="551696" y="637474"/>
                </a:lnTo>
                <a:cubicBezTo>
                  <a:pt x="578665" y="642858"/>
                  <a:pt x="630307" y="654224"/>
                  <a:pt x="672195" y="669778"/>
                </a:cubicBezTo>
                <a:cubicBezTo>
                  <a:pt x="714082" y="685333"/>
                  <a:pt x="761135" y="699691"/>
                  <a:pt x="803023" y="730800"/>
                </a:cubicBezTo>
                <a:cubicBezTo>
                  <a:pt x="844911" y="761908"/>
                  <a:pt x="891388" y="812161"/>
                  <a:pt x="923521" y="856431"/>
                </a:cubicBezTo>
                <a:cubicBezTo>
                  <a:pt x="955654" y="900701"/>
                  <a:pt x="982050" y="964115"/>
                  <a:pt x="995821" y="996420"/>
                </a:cubicBezTo>
                <a:cubicBezTo>
                  <a:pt x="1006203" y="1020776"/>
                  <a:pt x="1005171" y="1044111"/>
                  <a:pt x="1006149" y="1050263"/>
                </a:cubicBezTo>
                <a:cubicBezTo>
                  <a:pt x="1009019" y="1041289"/>
                  <a:pt x="1016478" y="1004198"/>
                  <a:pt x="1013035" y="942578"/>
                </a:cubicBezTo>
                <a:cubicBezTo>
                  <a:pt x="1009592" y="880960"/>
                  <a:pt x="1009018" y="771480"/>
                  <a:pt x="985492" y="680547"/>
                </a:cubicBezTo>
                <a:cubicBezTo>
                  <a:pt x="961967" y="589615"/>
                  <a:pt x="912619" y="469964"/>
                  <a:pt x="871879" y="396978"/>
                </a:cubicBezTo>
                <a:cubicBezTo>
                  <a:pt x="851509" y="360486"/>
                  <a:pt x="832860" y="334612"/>
                  <a:pt x="812275" y="311505"/>
                </a:cubicBezTo>
                <a:close/>
              </a:path>
            </a:pathLst>
          </a:cu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4200000"/>
            </a:lightRig>
          </a:scene3d>
          <a:sp3d prstMaterial="flat">
            <a:bevelT/>
          </a:sp3d>
          <a:extLst/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pic>
        <p:nvPicPr>
          <p:cNvPr id="28" name="27 Imagen" descr="Diapositiva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28 Rectángulo"/>
          <p:cNvSpPr/>
          <p:nvPr/>
        </p:nvSpPr>
        <p:spPr>
          <a:xfrm>
            <a:off x="-1404664" y="-1178302"/>
            <a:ext cx="12313368" cy="864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075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3" animBg="1"/>
      <p:bldP spid="5" grpId="0" animBg="1"/>
      <p:bldP spid="5" grpId="1" animBg="1"/>
      <p:bldP spid="5" grpId="3" animBg="1"/>
      <p:bldP spid="6" grpId="0" animBg="1"/>
      <p:bldP spid="6" grpId="1" animBg="1"/>
      <p:bldP spid="6" grpId="3" animBg="1"/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  <p:bldP spid="11" grpId="1" animBg="1"/>
      <p:bldP spid="11" grpId="3" animBg="1"/>
      <p:bldP spid="12" grpId="0" animBg="1"/>
      <p:bldP spid="12" grpId="1" animBg="1"/>
      <p:bldP spid="12" grpId="3" animBg="1"/>
      <p:bldP spid="13" grpId="0" animBg="1"/>
      <p:bldP spid="13" grpId="1" animBg="1"/>
      <p:bldP spid="13" grpId="3" animBg="1"/>
      <p:bldP spid="14" grpId="0" animBg="1"/>
      <p:bldP spid="14" grpId="1" animBg="1"/>
      <p:bldP spid="14" grpId="3" animBg="1"/>
      <p:bldP spid="15" grpId="0" animBg="1"/>
      <p:bldP spid="15" grpId="1" animBg="1"/>
      <p:bldP spid="15" grpId="3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20277672" flipV="1">
            <a:off x="5501467" y="4539912"/>
            <a:ext cx="3753367" cy="1219262"/>
          </a:xfrm>
          <a:custGeom>
            <a:avLst/>
            <a:gdLst/>
            <a:ahLst/>
            <a:cxnLst/>
            <a:rect l="l" t="t" r="r" b="b"/>
            <a:pathLst>
              <a:path w="3753367" h="1463114">
                <a:moveTo>
                  <a:pt x="2305929" y="907485"/>
                </a:moveTo>
                <a:lnTo>
                  <a:pt x="2305929" y="905935"/>
                </a:lnTo>
                <a:lnTo>
                  <a:pt x="2308844" y="904628"/>
                </a:lnTo>
                <a:close/>
                <a:moveTo>
                  <a:pt x="2568524" y="944999"/>
                </a:moveTo>
                <a:cubicBezTo>
                  <a:pt x="2546479" y="946308"/>
                  <a:pt x="2526026" y="946903"/>
                  <a:pt x="2507056" y="947007"/>
                </a:cubicBezTo>
                <a:cubicBezTo>
                  <a:pt x="2483021" y="947139"/>
                  <a:pt x="2461365" y="946483"/>
                  <a:pt x="2441875" y="944939"/>
                </a:cubicBezTo>
                <a:cubicBezTo>
                  <a:pt x="2487400" y="868258"/>
                  <a:pt x="2537426" y="776111"/>
                  <a:pt x="2592659" y="666013"/>
                </a:cubicBezTo>
                <a:cubicBezTo>
                  <a:pt x="2553607" y="786858"/>
                  <a:pt x="2547607" y="877459"/>
                  <a:pt x="2568524" y="944999"/>
                </a:cubicBezTo>
                <a:close/>
                <a:moveTo>
                  <a:pt x="2221850" y="1105935"/>
                </a:moveTo>
                <a:lnTo>
                  <a:pt x="2221850" y="1104385"/>
                </a:lnTo>
                <a:lnTo>
                  <a:pt x="2225029" y="1102821"/>
                </a:lnTo>
                <a:close/>
                <a:moveTo>
                  <a:pt x="2843212" y="909844"/>
                </a:moveTo>
                <a:cubicBezTo>
                  <a:pt x="2777439" y="922127"/>
                  <a:pt x="2719147" y="930804"/>
                  <a:pt x="2667449" y="936379"/>
                </a:cubicBezTo>
                <a:cubicBezTo>
                  <a:pt x="2576475" y="855744"/>
                  <a:pt x="2575203" y="719032"/>
                  <a:pt x="2675765" y="469432"/>
                </a:cubicBezTo>
                <a:cubicBezTo>
                  <a:pt x="2676108" y="468819"/>
                  <a:pt x="2676422" y="468191"/>
                  <a:pt x="2676738" y="467563"/>
                </a:cubicBezTo>
                <a:cubicBezTo>
                  <a:pt x="2587668" y="743184"/>
                  <a:pt x="2670535" y="861477"/>
                  <a:pt x="2843212" y="909844"/>
                </a:cubicBezTo>
                <a:close/>
                <a:moveTo>
                  <a:pt x="3491688" y="741335"/>
                </a:moveTo>
                <a:cubicBezTo>
                  <a:pt x="3345568" y="787666"/>
                  <a:pt x="3216884" y="824214"/>
                  <a:pt x="3103432" y="852368"/>
                </a:cubicBezTo>
                <a:cubicBezTo>
                  <a:pt x="2720108" y="799239"/>
                  <a:pt x="2583958" y="709429"/>
                  <a:pt x="2759849" y="270969"/>
                </a:cubicBezTo>
                <a:cubicBezTo>
                  <a:pt x="2760190" y="270360"/>
                  <a:pt x="2760503" y="269737"/>
                  <a:pt x="2760816" y="269113"/>
                </a:cubicBezTo>
                <a:cubicBezTo>
                  <a:pt x="2598165" y="772429"/>
                  <a:pt x="3008869" y="751104"/>
                  <a:pt x="3491688" y="741335"/>
                </a:cubicBezTo>
                <a:close/>
                <a:moveTo>
                  <a:pt x="2759133" y="1108293"/>
                </a:moveTo>
                <a:cubicBezTo>
                  <a:pt x="2613498" y="1135491"/>
                  <a:pt x="2504541" y="1145010"/>
                  <a:pt x="2422977" y="1145457"/>
                </a:cubicBezTo>
                <a:cubicBezTo>
                  <a:pt x="2379768" y="1145694"/>
                  <a:pt x="2344246" y="1143385"/>
                  <a:pt x="2315099" y="1139154"/>
                </a:cubicBezTo>
                <a:cubicBezTo>
                  <a:pt x="2338222" y="1108932"/>
                  <a:pt x="2362734" y="1073308"/>
                  <a:pt x="2388516" y="1031488"/>
                </a:cubicBezTo>
                <a:cubicBezTo>
                  <a:pt x="2453610" y="1023766"/>
                  <a:pt x="2521822" y="1013644"/>
                  <a:pt x="2593503" y="1001311"/>
                </a:cubicBezTo>
                <a:cubicBezTo>
                  <a:pt x="2627962" y="1054441"/>
                  <a:pt x="2685282" y="1088011"/>
                  <a:pt x="2759133" y="1108293"/>
                </a:cubicBezTo>
                <a:close/>
                <a:moveTo>
                  <a:pt x="3407610" y="939785"/>
                </a:moveTo>
                <a:cubicBezTo>
                  <a:pt x="3261490" y="986116"/>
                  <a:pt x="3132806" y="1022664"/>
                  <a:pt x="3019353" y="1050818"/>
                </a:cubicBezTo>
                <a:cubicBezTo>
                  <a:pt x="2895189" y="1033896"/>
                  <a:pt x="2796994" y="1012755"/>
                  <a:pt x="2727014" y="976940"/>
                </a:cubicBezTo>
                <a:cubicBezTo>
                  <a:pt x="2798905" y="963607"/>
                  <a:pt x="2874004" y="947955"/>
                  <a:pt x="2952660" y="930289"/>
                </a:cubicBezTo>
                <a:cubicBezTo>
                  <a:pt x="3081614" y="947944"/>
                  <a:pt x="3240281" y="943171"/>
                  <a:pt x="3407610" y="939785"/>
                </a:cubicBezTo>
                <a:close/>
                <a:moveTo>
                  <a:pt x="3323531" y="1138235"/>
                </a:moveTo>
                <a:cubicBezTo>
                  <a:pt x="2810701" y="1300839"/>
                  <a:pt x="2512648" y="1342954"/>
                  <a:pt x="2338899" y="1343907"/>
                </a:cubicBezTo>
                <a:cubicBezTo>
                  <a:pt x="2231351" y="1344497"/>
                  <a:pt x="2171429" y="1329316"/>
                  <a:pt x="2137772" y="1316913"/>
                </a:cubicBezTo>
                <a:lnTo>
                  <a:pt x="2137772" y="1302835"/>
                </a:lnTo>
                <a:cubicBezTo>
                  <a:pt x="2161694" y="1295995"/>
                  <a:pt x="2192080" y="1277298"/>
                  <a:pt x="2229240" y="1239446"/>
                </a:cubicBezTo>
                <a:cubicBezTo>
                  <a:pt x="2413183" y="1219237"/>
                  <a:pt x="2623631" y="1183755"/>
                  <a:pt x="2868581" y="1128739"/>
                </a:cubicBezTo>
                <a:cubicBezTo>
                  <a:pt x="2997535" y="1146394"/>
                  <a:pt x="3156203" y="1141620"/>
                  <a:pt x="3323531" y="1138235"/>
                </a:cubicBezTo>
                <a:close/>
                <a:moveTo>
                  <a:pt x="3585210" y="1116990"/>
                </a:moveTo>
                <a:cubicBezTo>
                  <a:pt x="3414826" y="1094903"/>
                  <a:pt x="3264367" y="1080655"/>
                  <a:pt x="3135580" y="1065626"/>
                </a:cubicBezTo>
                <a:cubicBezTo>
                  <a:pt x="3299193" y="1024591"/>
                  <a:pt x="3476482" y="975816"/>
                  <a:pt x="3669288" y="918540"/>
                </a:cubicBezTo>
                <a:cubicBezTo>
                  <a:pt x="3498905" y="896453"/>
                  <a:pt x="3348445" y="882205"/>
                  <a:pt x="3219658" y="867176"/>
                </a:cubicBezTo>
                <a:cubicBezTo>
                  <a:pt x="3383272" y="826141"/>
                  <a:pt x="3560560" y="777366"/>
                  <a:pt x="3753367" y="720090"/>
                </a:cubicBezTo>
                <a:cubicBezTo>
                  <a:pt x="2930407" y="613410"/>
                  <a:pt x="2572267" y="689610"/>
                  <a:pt x="2873257" y="0"/>
                </a:cubicBezTo>
                <a:cubicBezTo>
                  <a:pt x="2002037" y="1822450"/>
                  <a:pt x="1069857" y="467360"/>
                  <a:pt x="168157" y="701040"/>
                </a:cubicBezTo>
                <a:lnTo>
                  <a:pt x="168157" y="796290"/>
                </a:lnTo>
                <a:cubicBezTo>
                  <a:pt x="952422" y="779621"/>
                  <a:pt x="1170600" y="1073070"/>
                  <a:pt x="1937175" y="1066092"/>
                </a:cubicBezTo>
                <a:lnTo>
                  <a:pt x="2093848" y="1060730"/>
                </a:lnTo>
                <a:cubicBezTo>
                  <a:pt x="1432218" y="1420532"/>
                  <a:pt x="749841" y="726954"/>
                  <a:pt x="84079" y="899490"/>
                </a:cubicBezTo>
                <a:lnTo>
                  <a:pt x="84078" y="994740"/>
                </a:lnTo>
                <a:cubicBezTo>
                  <a:pt x="868343" y="978071"/>
                  <a:pt x="1086522" y="1271520"/>
                  <a:pt x="1853097" y="1264542"/>
                </a:cubicBezTo>
                <a:lnTo>
                  <a:pt x="2009769" y="1259180"/>
                </a:lnTo>
                <a:cubicBezTo>
                  <a:pt x="1348140" y="1618982"/>
                  <a:pt x="665762" y="925404"/>
                  <a:pt x="0" y="1097940"/>
                </a:cubicBezTo>
                <a:lnTo>
                  <a:pt x="0" y="1193190"/>
                </a:lnTo>
                <a:cubicBezTo>
                  <a:pt x="784265" y="1176521"/>
                  <a:pt x="1002443" y="1469970"/>
                  <a:pt x="1769018" y="1462992"/>
                </a:cubicBezTo>
                <a:cubicBezTo>
                  <a:pt x="2170557" y="1459337"/>
                  <a:pt x="2722563" y="1373252"/>
                  <a:pt x="3585210" y="1116990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9000000"/>
            </a:lightRig>
          </a:scene3d>
          <a:sp3d prstMaterial="flat">
            <a:bevelT w="400050"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322328" flipH="1" flipV="1">
            <a:off x="-115161" y="4539912"/>
            <a:ext cx="3753367" cy="1219262"/>
          </a:xfrm>
          <a:custGeom>
            <a:avLst/>
            <a:gdLst/>
            <a:ahLst/>
            <a:cxnLst/>
            <a:rect l="l" t="t" r="r" b="b"/>
            <a:pathLst>
              <a:path w="3753367" h="1463114">
                <a:moveTo>
                  <a:pt x="2305929" y="907485"/>
                </a:moveTo>
                <a:lnTo>
                  <a:pt x="2305929" y="905935"/>
                </a:lnTo>
                <a:lnTo>
                  <a:pt x="2308844" y="904628"/>
                </a:lnTo>
                <a:close/>
                <a:moveTo>
                  <a:pt x="2568524" y="944999"/>
                </a:moveTo>
                <a:cubicBezTo>
                  <a:pt x="2546479" y="946308"/>
                  <a:pt x="2526026" y="946903"/>
                  <a:pt x="2507056" y="947007"/>
                </a:cubicBezTo>
                <a:cubicBezTo>
                  <a:pt x="2483021" y="947139"/>
                  <a:pt x="2461365" y="946483"/>
                  <a:pt x="2441875" y="944939"/>
                </a:cubicBezTo>
                <a:cubicBezTo>
                  <a:pt x="2487400" y="868258"/>
                  <a:pt x="2537426" y="776111"/>
                  <a:pt x="2592659" y="666013"/>
                </a:cubicBezTo>
                <a:cubicBezTo>
                  <a:pt x="2553607" y="786858"/>
                  <a:pt x="2547607" y="877459"/>
                  <a:pt x="2568524" y="944999"/>
                </a:cubicBezTo>
                <a:close/>
                <a:moveTo>
                  <a:pt x="2221850" y="1105935"/>
                </a:moveTo>
                <a:lnTo>
                  <a:pt x="2221850" y="1104385"/>
                </a:lnTo>
                <a:lnTo>
                  <a:pt x="2225029" y="1102821"/>
                </a:lnTo>
                <a:close/>
                <a:moveTo>
                  <a:pt x="2843212" y="909844"/>
                </a:moveTo>
                <a:cubicBezTo>
                  <a:pt x="2777439" y="922127"/>
                  <a:pt x="2719147" y="930804"/>
                  <a:pt x="2667449" y="936379"/>
                </a:cubicBezTo>
                <a:cubicBezTo>
                  <a:pt x="2576475" y="855744"/>
                  <a:pt x="2575203" y="719032"/>
                  <a:pt x="2675765" y="469432"/>
                </a:cubicBezTo>
                <a:cubicBezTo>
                  <a:pt x="2676108" y="468819"/>
                  <a:pt x="2676422" y="468191"/>
                  <a:pt x="2676738" y="467563"/>
                </a:cubicBezTo>
                <a:cubicBezTo>
                  <a:pt x="2587668" y="743184"/>
                  <a:pt x="2670535" y="861477"/>
                  <a:pt x="2843212" y="909844"/>
                </a:cubicBezTo>
                <a:close/>
                <a:moveTo>
                  <a:pt x="3491688" y="741335"/>
                </a:moveTo>
                <a:cubicBezTo>
                  <a:pt x="3345568" y="787666"/>
                  <a:pt x="3216884" y="824214"/>
                  <a:pt x="3103432" y="852368"/>
                </a:cubicBezTo>
                <a:cubicBezTo>
                  <a:pt x="2720108" y="799239"/>
                  <a:pt x="2583958" y="709429"/>
                  <a:pt x="2759849" y="270969"/>
                </a:cubicBezTo>
                <a:cubicBezTo>
                  <a:pt x="2760190" y="270360"/>
                  <a:pt x="2760503" y="269737"/>
                  <a:pt x="2760816" y="269113"/>
                </a:cubicBezTo>
                <a:cubicBezTo>
                  <a:pt x="2598165" y="772429"/>
                  <a:pt x="3008869" y="751104"/>
                  <a:pt x="3491688" y="741335"/>
                </a:cubicBezTo>
                <a:close/>
                <a:moveTo>
                  <a:pt x="2759133" y="1108293"/>
                </a:moveTo>
                <a:cubicBezTo>
                  <a:pt x="2613498" y="1135491"/>
                  <a:pt x="2504541" y="1145010"/>
                  <a:pt x="2422977" y="1145457"/>
                </a:cubicBezTo>
                <a:cubicBezTo>
                  <a:pt x="2379768" y="1145694"/>
                  <a:pt x="2344246" y="1143385"/>
                  <a:pt x="2315099" y="1139154"/>
                </a:cubicBezTo>
                <a:cubicBezTo>
                  <a:pt x="2338222" y="1108932"/>
                  <a:pt x="2362734" y="1073308"/>
                  <a:pt x="2388516" y="1031488"/>
                </a:cubicBezTo>
                <a:cubicBezTo>
                  <a:pt x="2453610" y="1023766"/>
                  <a:pt x="2521822" y="1013644"/>
                  <a:pt x="2593503" y="1001311"/>
                </a:cubicBezTo>
                <a:cubicBezTo>
                  <a:pt x="2627962" y="1054441"/>
                  <a:pt x="2685282" y="1088011"/>
                  <a:pt x="2759133" y="1108293"/>
                </a:cubicBezTo>
                <a:close/>
                <a:moveTo>
                  <a:pt x="3407610" y="939785"/>
                </a:moveTo>
                <a:cubicBezTo>
                  <a:pt x="3261490" y="986116"/>
                  <a:pt x="3132806" y="1022664"/>
                  <a:pt x="3019353" y="1050818"/>
                </a:cubicBezTo>
                <a:cubicBezTo>
                  <a:pt x="2895189" y="1033896"/>
                  <a:pt x="2796994" y="1012755"/>
                  <a:pt x="2727014" y="976940"/>
                </a:cubicBezTo>
                <a:cubicBezTo>
                  <a:pt x="2798905" y="963607"/>
                  <a:pt x="2874004" y="947955"/>
                  <a:pt x="2952660" y="930289"/>
                </a:cubicBezTo>
                <a:cubicBezTo>
                  <a:pt x="3081614" y="947944"/>
                  <a:pt x="3240281" y="943171"/>
                  <a:pt x="3407610" y="939785"/>
                </a:cubicBezTo>
                <a:close/>
                <a:moveTo>
                  <a:pt x="3323531" y="1138235"/>
                </a:moveTo>
                <a:cubicBezTo>
                  <a:pt x="2810701" y="1300839"/>
                  <a:pt x="2512648" y="1342954"/>
                  <a:pt x="2338899" y="1343907"/>
                </a:cubicBezTo>
                <a:cubicBezTo>
                  <a:pt x="2231351" y="1344497"/>
                  <a:pt x="2171429" y="1329316"/>
                  <a:pt x="2137772" y="1316913"/>
                </a:cubicBezTo>
                <a:lnTo>
                  <a:pt x="2137772" y="1302835"/>
                </a:lnTo>
                <a:cubicBezTo>
                  <a:pt x="2161694" y="1295995"/>
                  <a:pt x="2192080" y="1277298"/>
                  <a:pt x="2229240" y="1239446"/>
                </a:cubicBezTo>
                <a:cubicBezTo>
                  <a:pt x="2413183" y="1219237"/>
                  <a:pt x="2623631" y="1183755"/>
                  <a:pt x="2868581" y="1128739"/>
                </a:cubicBezTo>
                <a:cubicBezTo>
                  <a:pt x="2997535" y="1146394"/>
                  <a:pt x="3156203" y="1141620"/>
                  <a:pt x="3323531" y="1138235"/>
                </a:cubicBezTo>
                <a:close/>
                <a:moveTo>
                  <a:pt x="3585210" y="1116990"/>
                </a:moveTo>
                <a:cubicBezTo>
                  <a:pt x="3414826" y="1094903"/>
                  <a:pt x="3264367" y="1080655"/>
                  <a:pt x="3135580" y="1065626"/>
                </a:cubicBezTo>
                <a:cubicBezTo>
                  <a:pt x="3299193" y="1024591"/>
                  <a:pt x="3476482" y="975816"/>
                  <a:pt x="3669288" y="918540"/>
                </a:cubicBezTo>
                <a:cubicBezTo>
                  <a:pt x="3498905" y="896453"/>
                  <a:pt x="3348445" y="882205"/>
                  <a:pt x="3219658" y="867176"/>
                </a:cubicBezTo>
                <a:cubicBezTo>
                  <a:pt x="3383272" y="826141"/>
                  <a:pt x="3560560" y="777366"/>
                  <a:pt x="3753367" y="720090"/>
                </a:cubicBezTo>
                <a:cubicBezTo>
                  <a:pt x="2930407" y="613410"/>
                  <a:pt x="2572267" y="689610"/>
                  <a:pt x="2873257" y="0"/>
                </a:cubicBezTo>
                <a:cubicBezTo>
                  <a:pt x="2002037" y="1822450"/>
                  <a:pt x="1069857" y="467360"/>
                  <a:pt x="168157" y="701040"/>
                </a:cubicBezTo>
                <a:lnTo>
                  <a:pt x="168157" y="796290"/>
                </a:lnTo>
                <a:cubicBezTo>
                  <a:pt x="952422" y="779621"/>
                  <a:pt x="1170600" y="1073070"/>
                  <a:pt x="1937175" y="1066092"/>
                </a:cubicBezTo>
                <a:lnTo>
                  <a:pt x="2093848" y="1060730"/>
                </a:lnTo>
                <a:cubicBezTo>
                  <a:pt x="1432218" y="1420532"/>
                  <a:pt x="749841" y="726954"/>
                  <a:pt x="84079" y="899490"/>
                </a:cubicBezTo>
                <a:lnTo>
                  <a:pt x="84078" y="994740"/>
                </a:lnTo>
                <a:cubicBezTo>
                  <a:pt x="868343" y="978071"/>
                  <a:pt x="1086522" y="1271520"/>
                  <a:pt x="1853097" y="1264542"/>
                </a:cubicBezTo>
                <a:lnTo>
                  <a:pt x="2009769" y="1259180"/>
                </a:lnTo>
                <a:cubicBezTo>
                  <a:pt x="1348140" y="1618982"/>
                  <a:pt x="665762" y="925404"/>
                  <a:pt x="0" y="1097940"/>
                </a:cubicBezTo>
                <a:lnTo>
                  <a:pt x="0" y="1193190"/>
                </a:lnTo>
                <a:cubicBezTo>
                  <a:pt x="784265" y="1176521"/>
                  <a:pt x="1002443" y="1469970"/>
                  <a:pt x="1769018" y="1462992"/>
                </a:cubicBezTo>
                <a:cubicBezTo>
                  <a:pt x="2170557" y="1459337"/>
                  <a:pt x="2722563" y="1373252"/>
                  <a:pt x="3585210" y="1116990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9000000"/>
            </a:lightRig>
          </a:scene3d>
          <a:sp3d prstMaterial="flat">
            <a:bevelT w="400050"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322328">
            <a:off x="5501467" y="-20598"/>
            <a:ext cx="3753367" cy="1219262"/>
          </a:xfrm>
          <a:custGeom>
            <a:avLst/>
            <a:gdLst/>
            <a:ahLst/>
            <a:cxnLst/>
            <a:rect l="l" t="t" r="r" b="b"/>
            <a:pathLst>
              <a:path w="3753367" h="1463114">
                <a:moveTo>
                  <a:pt x="2305929" y="907485"/>
                </a:moveTo>
                <a:lnTo>
                  <a:pt x="2305929" y="905935"/>
                </a:lnTo>
                <a:lnTo>
                  <a:pt x="2308844" y="904628"/>
                </a:lnTo>
                <a:close/>
                <a:moveTo>
                  <a:pt x="2568524" y="944999"/>
                </a:moveTo>
                <a:cubicBezTo>
                  <a:pt x="2546479" y="946308"/>
                  <a:pt x="2526026" y="946903"/>
                  <a:pt x="2507056" y="947007"/>
                </a:cubicBezTo>
                <a:cubicBezTo>
                  <a:pt x="2483021" y="947139"/>
                  <a:pt x="2461365" y="946483"/>
                  <a:pt x="2441875" y="944939"/>
                </a:cubicBezTo>
                <a:cubicBezTo>
                  <a:pt x="2487400" y="868258"/>
                  <a:pt x="2537426" y="776111"/>
                  <a:pt x="2592659" y="666013"/>
                </a:cubicBezTo>
                <a:cubicBezTo>
                  <a:pt x="2553607" y="786858"/>
                  <a:pt x="2547607" y="877459"/>
                  <a:pt x="2568524" y="944999"/>
                </a:cubicBezTo>
                <a:close/>
                <a:moveTo>
                  <a:pt x="2221850" y="1105935"/>
                </a:moveTo>
                <a:lnTo>
                  <a:pt x="2221850" y="1104385"/>
                </a:lnTo>
                <a:lnTo>
                  <a:pt x="2225029" y="1102821"/>
                </a:lnTo>
                <a:close/>
                <a:moveTo>
                  <a:pt x="2843212" y="909844"/>
                </a:moveTo>
                <a:cubicBezTo>
                  <a:pt x="2777439" y="922127"/>
                  <a:pt x="2719147" y="930804"/>
                  <a:pt x="2667449" y="936379"/>
                </a:cubicBezTo>
                <a:cubicBezTo>
                  <a:pt x="2576475" y="855744"/>
                  <a:pt x="2575203" y="719032"/>
                  <a:pt x="2675765" y="469432"/>
                </a:cubicBezTo>
                <a:cubicBezTo>
                  <a:pt x="2676108" y="468819"/>
                  <a:pt x="2676422" y="468191"/>
                  <a:pt x="2676738" y="467563"/>
                </a:cubicBezTo>
                <a:cubicBezTo>
                  <a:pt x="2587668" y="743184"/>
                  <a:pt x="2670535" y="861477"/>
                  <a:pt x="2843212" y="909844"/>
                </a:cubicBezTo>
                <a:close/>
                <a:moveTo>
                  <a:pt x="3491688" y="741335"/>
                </a:moveTo>
                <a:cubicBezTo>
                  <a:pt x="3345568" y="787666"/>
                  <a:pt x="3216884" y="824214"/>
                  <a:pt x="3103432" y="852368"/>
                </a:cubicBezTo>
                <a:cubicBezTo>
                  <a:pt x="2720108" y="799239"/>
                  <a:pt x="2583958" y="709429"/>
                  <a:pt x="2759849" y="270969"/>
                </a:cubicBezTo>
                <a:cubicBezTo>
                  <a:pt x="2760190" y="270360"/>
                  <a:pt x="2760503" y="269737"/>
                  <a:pt x="2760816" y="269113"/>
                </a:cubicBezTo>
                <a:cubicBezTo>
                  <a:pt x="2598165" y="772429"/>
                  <a:pt x="3008869" y="751104"/>
                  <a:pt x="3491688" y="741335"/>
                </a:cubicBezTo>
                <a:close/>
                <a:moveTo>
                  <a:pt x="2759133" y="1108293"/>
                </a:moveTo>
                <a:cubicBezTo>
                  <a:pt x="2613498" y="1135491"/>
                  <a:pt x="2504541" y="1145010"/>
                  <a:pt x="2422977" y="1145457"/>
                </a:cubicBezTo>
                <a:cubicBezTo>
                  <a:pt x="2379768" y="1145694"/>
                  <a:pt x="2344246" y="1143385"/>
                  <a:pt x="2315099" y="1139154"/>
                </a:cubicBezTo>
                <a:cubicBezTo>
                  <a:pt x="2338222" y="1108932"/>
                  <a:pt x="2362734" y="1073308"/>
                  <a:pt x="2388516" y="1031488"/>
                </a:cubicBezTo>
                <a:cubicBezTo>
                  <a:pt x="2453610" y="1023766"/>
                  <a:pt x="2521822" y="1013644"/>
                  <a:pt x="2593503" y="1001311"/>
                </a:cubicBezTo>
                <a:cubicBezTo>
                  <a:pt x="2627962" y="1054441"/>
                  <a:pt x="2685282" y="1088011"/>
                  <a:pt x="2759133" y="1108293"/>
                </a:cubicBezTo>
                <a:close/>
                <a:moveTo>
                  <a:pt x="3407610" y="939785"/>
                </a:moveTo>
                <a:cubicBezTo>
                  <a:pt x="3261490" y="986116"/>
                  <a:pt x="3132806" y="1022664"/>
                  <a:pt x="3019353" y="1050818"/>
                </a:cubicBezTo>
                <a:cubicBezTo>
                  <a:pt x="2895189" y="1033896"/>
                  <a:pt x="2796994" y="1012755"/>
                  <a:pt x="2727014" y="976940"/>
                </a:cubicBezTo>
                <a:cubicBezTo>
                  <a:pt x="2798905" y="963607"/>
                  <a:pt x="2874004" y="947955"/>
                  <a:pt x="2952660" y="930289"/>
                </a:cubicBezTo>
                <a:cubicBezTo>
                  <a:pt x="3081614" y="947944"/>
                  <a:pt x="3240281" y="943171"/>
                  <a:pt x="3407610" y="939785"/>
                </a:cubicBezTo>
                <a:close/>
                <a:moveTo>
                  <a:pt x="3323531" y="1138235"/>
                </a:moveTo>
                <a:cubicBezTo>
                  <a:pt x="2810701" y="1300839"/>
                  <a:pt x="2512648" y="1342954"/>
                  <a:pt x="2338899" y="1343907"/>
                </a:cubicBezTo>
                <a:cubicBezTo>
                  <a:pt x="2231351" y="1344497"/>
                  <a:pt x="2171429" y="1329316"/>
                  <a:pt x="2137772" y="1316913"/>
                </a:cubicBezTo>
                <a:lnTo>
                  <a:pt x="2137772" y="1302835"/>
                </a:lnTo>
                <a:cubicBezTo>
                  <a:pt x="2161694" y="1295995"/>
                  <a:pt x="2192080" y="1277298"/>
                  <a:pt x="2229240" y="1239446"/>
                </a:cubicBezTo>
                <a:cubicBezTo>
                  <a:pt x="2413183" y="1219237"/>
                  <a:pt x="2623631" y="1183755"/>
                  <a:pt x="2868581" y="1128739"/>
                </a:cubicBezTo>
                <a:cubicBezTo>
                  <a:pt x="2997535" y="1146394"/>
                  <a:pt x="3156203" y="1141620"/>
                  <a:pt x="3323531" y="1138235"/>
                </a:cubicBezTo>
                <a:close/>
                <a:moveTo>
                  <a:pt x="3585210" y="1116990"/>
                </a:moveTo>
                <a:cubicBezTo>
                  <a:pt x="3414826" y="1094903"/>
                  <a:pt x="3264367" y="1080655"/>
                  <a:pt x="3135580" y="1065626"/>
                </a:cubicBezTo>
                <a:cubicBezTo>
                  <a:pt x="3299193" y="1024591"/>
                  <a:pt x="3476482" y="975816"/>
                  <a:pt x="3669288" y="918540"/>
                </a:cubicBezTo>
                <a:cubicBezTo>
                  <a:pt x="3498905" y="896453"/>
                  <a:pt x="3348445" y="882205"/>
                  <a:pt x="3219658" y="867176"/>
                </a:cubicBezTo>
                <a:cubicBezTo>
                  <a:pt x="3383272" y="826141"/>
                  <a:pt x="3560560" y="777366"/>
                  <a:pt x="3753367" y="720090"/>
                </a:cubicBezTo>
                <a:cubicBezTo>
                  <a:pt x="2930407" y="613410"/>
                  <a:pt x="2572267" y="689610"/>
                  <a:pt x="2873257" y="0"/>
                </a:cubicBezTo>
                <a:cubicBezTo>
                  <a:pt x="2002037" y="1822450"/>
                  <a:pt x="1069857" y="467360"/>
                  <a:pt x="168157" y="701040"/>
                </a:cubicBezTo>
                <a:lnTo>
                  <a:pt x="168157" y="796290"/>
                </a:lnTo>
                <a:cubicBezTo>
                  <a:pt x="952422" y="779621"/>
                  <a:pt x="1170600" y="1073070"/>
                  <a:pt x="1937175" y="1066092"/>
                </a:cubicBezTo>
                <a:lnTo>
                  <a:pt x="2093848" y="1060730"/>
                </a:lnTo>
                <a:cubicBezTo>
                  <a:pt x="1432218" y="1420532"/>
                  <a:pt x="749841" y="726954"/>
                  <a:pt x="84079" y="899490"/>
                </a:cubicBezTo>
                <a:lnTo>
                  <a:pt x="84078" y="994740"/>
                </a:lnTo>
                <a:cubicBezTo>
                  <a:pt x="868343" y="978071"/>
                  <a:pt x="1086522" y="1271520"/>
                  <a:pt x="1853097" y="1264542"/>
                </a:cubicBezTo>
                <a:lnTo>
                  <a:pt x="2009769" y="1259180"/>
                </a:lnTo>
                <a:cubicBezTo>
                  <a:pt x="1348140" y="1618982"/>
                  <a:pt x="665762" y="925404"/>
                  <a:pt x="0" y="1097940"/>
                </a:cubicBezTo>
                <a:lnTo>
                  <a:pt x="0" y="1193190"/>
                </a:lnTo>
                <a:cubicBezTo>
                  <a:pt x="784265" y="1176521"/>
                  <a:pt x="1002443" y="1469970"/>
                  <a:pt x="1769018" y="1462992"/>
                </a:cubicBezTo>
                <a:cubicBezTo>
                  <a:pt x="2170557" y="1459337"/>
                  <a:pt x="2722563" y="1373252"/>
                  <a:pt x="3585210" y="1116990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9000000"/>
            </a:lightRig>
          </a:scene3d>
          <a:sp3d prstMaterial="flat">
            <a:bevelT w="400050"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20277672" flipH="1">
            <a:off x="-115161" y="-20596"/>
            <a:ext cx="3753367" cy="1219262"/>
          </a:xfrm>
          <a:custGeom>
            <a:avLst/>
            <a:gdLst/>
            <a:ahLst/>
            <a:cxnLst/>
            <a:rect l="l" t="t" r="r" b="b"/>
            <a:pathLst>
              <a:path w="3753367" h="1463114">
                <a:moveTo>
                  <a:pt x="2305929" y="907485"/>
                </a:moveTo>
                <a:lnTo>
                  <a:pt x="2305929" y="905935"/>
                </a:lnTo>
                <a:lnTo>
                  <a:pt x="2308844" y="904628"/>
                </a:lnTo>
                <a:close/>
                <a:moveTo>
                  <a:pt x="2568524" y="944999"/>
                </a:moveTo>
                <a:cubicBezTo>
                  <a:pt x="2546479" y="946308"/>
                  <a:pt x="2526026" y="946903"/>
                  <a:pt x="2507056" y="947007"/>
                </a:cubicBezTo>
                <a:cubicBezTo>
                  <a:pt x="2483021" y="947139"/>
                  <a:pt x="2461365" y="946483"/>
                  <a:pt x="2441875" y="944939"/>
                </a:cubicBezTo>
                <a:cubicBezTo>
                  <a:pt x="2487400" y="868258"/>
                  <a:pt x="2537426" y="776111"/>
                  <a:pt x="2592659" y="666013"/>
                </a:cubicBezTo>
                <a:cubicBezTo>
                  <a:pt x="2553607" y="786858"/>
                  <a:pt x="2547607" y="877459"/>
                  <a:pt x="2568524" y="944999"/>
                </a:cubicBezTo>
                <a:close/>
                <a:moveTo>
                  <a:pt x="2221850" y="1105935"/>
                </a:moveTo>
                <a:lnTo>
                  <a:pt x="2221850" y="1104385"/>
                </a:lnTo>
                <a:lnTo>
                  <a:pt x="2225029" y="1102821"/>
                </a:lnTo>
                <a:close/>
                <a:moveTo>
                  <a:pt x="2843212" y="909844"/>
                </a:moveTo>
                <a:cubicBezTo>
                  <a:pt x="2777439" y="922127"/>
                  <a:pt x="2719147" y="930804"/>
                  <a:pt x="2667449" y="936379"/>
                </a:cubicBezTo>
                <a:cubicBezTo>
                  <a:pt x="2576475" y="855744"/>
                  <a:pt x="2575203" y="719032"/>
                  <a:pt x="2675765" y="469432"/>
                </a:cubicBezTo>
                <a:cubicBezTo>
                  <a:pt x="2676108" y="468819"/>
                  <a:pt x="2676422" y="468191"/>
                  <a:pt x="2676738" y="467563"/>
                </a:cubicBezTo>
                <a:cubicBezTo>
                  <a:pt x="2587668" y="743184"/>
                  <a:pt x="2670535" y="861477"/>
                  <a:pt x="2843212" y="909844"/>
                </a:cubicBezTo>
                <a:close/>
                <a:moveTo>
                  <a:pt x="3491688" y="741335"/>
                </a:moveTo>
                <a:cubicBezTo>
                  <a:pt x="3345568" y="787666"/>
                  <a:pt x="3216884" y="824214"/>
                  <a:pt x="3103432" y="852368"/>
                </a:cubicBezTo>
                <a:cubicBezTo>
                  <a:pt x="2720108" y="799239"/>
                  <a:pt x="2583958" y="709429"/>
                  <a:pt x="2759849" y="270969"/>
                </a:cubicBezTo>
                <a:cubicBezTo>
                  <a:pt x="2760190" y="270360"/>
                  <a:pt x="2760503" y="269737"/>
                  <a:pt x="2760816" y="269113"/>
                </a:cubicBezTo>
                <a:cubicBezTo>
                  <a:pt x="2598165" y="772429"/>
                  <a:pt x="3008869" y="751104"/>
                  <a:pt x="3491688" y="741335"/>
                </a:cubicBezTo>
                <a:close/>
                <a:moveTo>
                  <a:pt x="2759133" y="1108293"/>
                </a:moveTo>
                <a:cubicBezTo>
                  <a:pt x="2613498" y="1135491"/>
                  <a:pt x="2504541" y="1145010"/>
                  <a:pt x="2422977" y="1145457"/>
                </a:cubicBezTo>
                <a:cubicBezTo>
                  <a:pt x="2379768" y="1145694"/>
                  <a:pt x="2344246" y="1143385"/>
                  <a:pt x="2315099" y="1139154"/>
                </a:cubicBezTo>
                <a:cubicBezTo>
                  <a:pt x="2338222" y="1108932"/>
                  <a:pt x="2362734" y="1073308"/>
                  <a:pt x="2388516" y="1031488"/>
                </a:cubicBezTo>
                <a:cubicBezTo>
                  <a:pt x="2453610" y="1023766"/>
                  <a:pt x="2521822" y="1013644"/>
                  <a:pt x="2593503" y="1001311"/>
                </a:cubicBezTo>
                <a:cubicBezTo>
                  <a:pt x="2627962" y="1054441"/>
                  <a:pt x="2685282" y="1088011"/>
                  <a:pt x="2759133" y="1108293"/>
                </a:cubicBezTo>
                <a:close/>
                <a:moveTo>
                  <a:pt x="3407610" y="939785"/>
                </a:moveTo>
                <a:cubicBezTo>
                  <a:pt x="3261490" y="986116"/>
                  <a:pt x="3132806" y="1022664"/>
                  <a:pt x="3019353" y="1050818"/>
                </a:cubicBezTo>
                <a:cubicBezTo>
                  <a:pt x="2895189" y="1033896"/>
                  <a:pt x="2796994" y="1012755"/>
                  <a:pt x="2727014" y="976940"/>
                </a:cubicBezTo>
                <a:cubicBezTo>
                  <a:pt x="2798905" y="963607"/>
                  <a:pt x="2874004" y="947955"/>
                  <a:pt x="2952660" y="930289"/>
                </a:cubicBezTo>
                <a:cubicBezTo>
                  <a:pt x="3081614" y="947944"/>
                  <a:pt x="3240281" y="943171"/>
                  <a:pt x="3407610" y="939785"/>
                </a:cubicBezTo>
                <a:close/>
                <a:moveTo>
                  <a:pt x="3323531" y="1138235"/>
                </a:moveTo>
                <a:cubicBezTo>
                  <a:pt x="2810701" y="1300839"/>
                  <a:pt x="2512648" y="1342954"/>
                  <a:pt x="2338899" y="1343907"/>
                </a:cubicBezTo>
                <a:cubicBezTo>
                  <a:pt x="2231351" y="1344497"/>
                  <a:pt x="2171429" y="1329316"/>
                  <a:pt x="2137772" y="1316913"/>
                </a:cubicBezTo>
                <a:lnTo>
                  <a:pt x="2137772" y="1302835"/>
                </a:lnTo>
                <a:cubicBezTo>
                  <a:pt x="2161694" y="1295995"/>
                  <a:pt x="2192080" y="1277298"/>
                  <a:pt x="2229240" y="1239446"/>
                </a:cubicBezTo>
                <a:cubicBezTo>
                  <a:pt x="2413183" y="1219237"/>
                  <a:pt x="2623631" y="1183755"/>
                  <a:pt x="2868581" y="1128739"/>
                </a:cubicBezTo>
                <a:cubicBezTo>
                  <a:pt x="2997535" y="1146394"/>
                  <a:pt x="3156203" y="1141620"/>
                  <a:pt x="3323531" y="1138235"/>
                </a:cubicBezTo>
                <a:close/>
                <a:moveTo>
                  <a:pt x="3585210" y="1116990"/>
                </a:moveTo>
                <a:cubicBezTo>
                  <a:pt x="3414826" y="1094903"/>
                  <a:pt x="3264367" y="1080655"/>
                  <a:pt x="3135580" y="1065626"/>
                </a:cubicBezTo>
                <a:cubicBezTo>
                  <a:pt x="3299193" y="1024591"/>
                  <a:pt x="3476482" y="975816"/>
                  <a:pt x="3669288" y="918540"/>
                </a:cubicBezTo>
                <a:cubicBezTo>
                  <a:pt x="3498905" y="896453"/>
                  <a:pt x="3348445" y="882205"/>
                  <a:pt x="3219658" y="867176"/>
                </a:cubicBezTo>
                <a:cubicBezTo>
                  <a:pt x="3383272" y="826141"/>
                  <a:pt x="3560560" y="777366"/>
                  <a:pt x="3753367" y="720090"/>
                </a:cubicBezTo>
                <a:cubicBezTo>
                  <a:pt x="2930407" y="613410"/>
                  <a:pt x="2572267" y="689610"/>
                  <a:pt x="2873257" y="0"/>
                </a:cubicBezTo>
                <a:cubicBezTo>
                  <a:pt x="2002037" y="1822450"/>
                  <a:pt x="1069857" y="467360"/>
                  <a:pt x="168157" y="701040"/>
                </a:cubicBezTo>
                <a:lnTo>
                  <a:pt x="168157" y="796290"/>
                </a:lnTo>
                <a:cubicBezTo>
                  <a:pt x="952422" y="779621"/>
                  <a:pt x="1170600" y="1073070"/>
                  <a:pt x="1937175" y="1066092"/>
                </a:cubicBezTo>
                <a:lnTo>
                  <a:pt x="2093848" y="1060730"/>
                </a:lnTo>
                <a:cubicBezTo>
                  <a:pt x="1432218" y="1420532"/>
                  <a:pt x="749841" y="726954"/>
                  <a:pt x="84079" y="899490"/>
                </a:cubicBezTo>
                <a:lnTo>
                  <a:pt x="84078" y="994740"/>
                </a:lnTo>
                <a:cubicBezTo>
                  <a:pt x="868343" y="978071"/>
                  <a:pt x="1086522" y="1271520"/>
                  <a:pt x="1853097" y="1264542"/>
                </a:cubicBezTo>
                <a:lnTo>
                  <a:pt x="2009769" y="1259180"/>
                </a:lnTo>
                <a:cubicBezTo>
                  <a:pt x="1348140" y="1618982"/>
                  <a:pt x="665762" y="925404"/>
                  <a:pt x="0" y="1097940"/>
                </a:cubicBezTo>
                <a:lnTo>
                  <a:pt x="0" y="1193190"/>
                </a:lnTo>
                <a:cubicBezTo>
                  <a:pt x="784265" y="1176521"/>
                  <a:pt x="1002443" y="1469970"/>
                  <a:pt x="1769018" y="1462992"/>
                </a:cubicBezTo>
                <a:cubicBezTo>
                  <a:pt x="2170557" y="1459337"/>
                  <a:pt x="2722563" y="1373252"/>
                  <a:pt x="3585210" y="1116990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9000000"/>
            </a:lightRig>
          </a:scene3d>
          <a:sp3d prstMaterial="flat">
            <a:bevelT w="400050"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6" name="5 Imagen" descr="Diapositiva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49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1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9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3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 rot="18727543">
            <a:off x="2906330" y="1601376"/>
            <a:ext cx="2981937" cy="2277716"/>
            <a:chOff x="-5000625" y="-11610975"/>
            <a:chExt cx="11134725" cy="6588499"/>
          </a:xfrm>
        </p:grpSpPr>
        <p:sp>
          <p:nvSpPr>
            <p:cNvPr id="5" name="4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6" name="5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7" name="6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8" name="7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9" name="8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 rot="18903410" flipV="1">
            <a:off x="2843705" y="1978252"/>
            <a:ext cx="3578324" cy="1898097"/>
            <a:chOff x="-5000625" y="-11610975"/>
            <a:chExt cx="11134725" cy="6588499"/>
          </a:xfrm>
        </p:grpSpPr>
        <p:sp>
          <p:nvSpPr>
            <p:cNvPr id="11" name="10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2" name="11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4" name="13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5" name="14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15 Grupo"/>
          <p:cNvGrpSpPr/>
          <p:nvPr/>
        </p:nvGrpSpPr>
        <p:grpSpPr>
          <a:xfrm rot="13588201">
            <a:off x="2985229" y="1756097"/>
            <a:ext cx="2981937" cy="2277716"/>
            <a:chOff x="-5000625" y="-11610975"/>
            <a:chExt cx="11134725" cy="6588499"/>
          </a:xfrm>
        </p:grpSpPr>
        <p:sp>
          <p:nvSpPr>
            <p:cNvPr id="17" name="16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0" name="19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 rot="2596804">
            <a:off x="2919360" y="1824467"/>
            <a:ext cx="3578324" cy="1898097"/>
            <a:chOff x="-5000625" y="-11610975"/>
            <a:chExt cx="11134725" cy="6588499"/>
          </a:xfrm>
        </p:grpSpPr>
        <p:sp>
          <p:nvSpPr>
            <p:cNvPr id="23" name="22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4" name="23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5" name="24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6" name="25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  <p:sp>
          <p:nvSpPr>
            <p:cNvPr id="27" name="26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27 Grupo"/>
          <p:cNvGrpSpPr/>
          <p:nvPr/>
        </p:nvGrpSpPr>
        <p:grpSpPr>
          <a:xfrm rot="18727543">
            <a:off x="2906331" y="1601378"/>
            <a:ext cx="2981937" cy="2277716"/>
            <a:chOff x="-5000625" y="-11610975"/>
            <a:chExt cx="11134725" cy="6588499"/>
          </a:xfrm>
        </p:grpSpPr>
        <p:sp>
          <p:nvSpPr>
            <p:cNvPr id="29" name="28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0" name="29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1" name="30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2" name="31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3" name="32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34" name="33 Grupo"/>
          <p:cNvGrpSpPr/>
          <p:nvPr/>
        </p:nvGrpSpPr>
        <p:grpSpPr>
          <a:xfrm rot="18903410" flipV="1">
            <a:off x="2843706" y="1978252"/>
            <a:ext cx="3578324" cy="1898097"/>
            <a:chOff x="-5000625" y="-11610975"/>
            <a:chExt cx="11134725" cy="6588499"/>
          </a:xfrm>
        </p:grpSpPr>
        <p:sp>
          <p:nvSpPr>
            <p:cNvPr id="35" name="34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6" name="35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7" name="36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8" name="37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39" name="38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40" name="39 Grupo"/>
          <p:cNvGrpSpPr/>
          <p:nvPr/>
        </p:nvGrpSpPr>
        <p:grpSpPr>
          <a:xfrm rot="13588201">
            <a:off x="2985230" y="1756099"/>
            <a:ext cx="2981937" cy="2277716"/>
            <a:chOff x="-5000625" y="-11610975"/>
            <a:chExt cx="11134725" cy="6588499"/>
          </a:xfrm>
        </p:grpSpPr>
        <p:sp>
          <p:nvSpPr>
            <p:cNvPr id="41" name="40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2" name="41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3" name="42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4" name="43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5" name="44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45 Grupo"/>
          <p:cNvGrpSpPr/>
          <p:nvPr/>
        </p:nvGrpSpPr>
        <p:grpSpPr>
          <a:xfrm rot="2596804">
            <a:off x="2919361" y="1824467"/>
            <a:ext cx="3578324" cy="1898097"/>
            <a:chOff x="-5000625" y="-11610975"/>
            <a:chExt cx="11134725" cy="6588499"/>
          </a:xfrm>
        </p:grpSpPr>
        <p:sp>
          <p:nvSpPr>
            <p:cNvPr id="47" name="46 Forma libre"/>
            <p:cNvSpPr/>
            <p:nvPr/>
          </p:nvSpPr>
          <p:spPr>
            <a:xfrm>
              <a:off x="-1116106" y="-9728947"/>
              <a:ext cx="3314700" cy="4706471"/>
            </a:xfrm>
            <a:custGeom>
              <a:avLst/>
              <a:gdLst/>
              <a:ahLst/>
              <a:cxnLst/>
              <a:rect l="l" t="t" r="r" b="b"/>
              <a:pathLst>
                <a:path w="3314700" h="4706471">
                  <a:moveTo>
                    <a:pt x="1990166" y="753035"/>
                  </a:moveTo>
                  <a:lnTo>
                    <a:pt x="1653989" y="1163171"/>
                  </a:lnTo>
                  <a:lnTo>
                    <a:pt x="1385048" y="766482"/>
                  </a:lnTo>
                  <a:lnTo>
                    <a:pt x="712695" y="1405217"/>
                  </a:lnTo>
                  <a:cubicBezTo>
                    <a:pt x="1080248" y="2131358"/>
                    <a:pt x="1541930" y="3220571"/>
                    <a:pt x="1680883" y="4343400"/>
                  </a:cubicBezTo>
                  <a:cubicBezTo>
                    <a:pt x="1837766" y="3334871"/>
                    <a:pt x="2236694" y="2171701"/>
                    <a:pt x="2649071" y="1425389"/>
                  </a:cubicBezTo>
                  <a:close/>
                  <a:moveTo>
                    <a:pt x="1653988" y="0"/>
                  </a:moveTo>
                  <a:cubicBezTo>
                    <a:pt x="2153771" y="262218"/>
                    <a:pt x="2740958" y="672353"/>
                    <a:pt x="3314700" y="1290918"/>
                  </a:cubicBezTo>
                  <a:cubicBezTo>
                    <a:pt x="2391335" y="2463054"/>
                    <a:pt x="2059642" y="3621741"/>
                    <a:pt x="1674159" y="4706471"/>
                  </a:cubicBezTo>
                  <a:cubicBezTo>
                    <a:pt x="1452283" y="4038600"/>
                    <a:pt x="793377" y="2173940"/>
                    <a:pt x="0" y="1311088"/>
                  </a:cubicBezTo>
                  <a:cubicBezTo>
                    <a:pt x="416858" y="860612"/>
                    <a:pt x="988359" y="383241"/>
                    <a:pt x="16539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8" name="47 Forma libre"/>
            <p:cNvSpPr/>
            <p:nvPr/>
          </p:nvSpPr>
          <p:spPr>
            <a:xfrm>
              <a:off x="-5000625" y="-11610975"/>
              <a:ext cx="11134725" cy="3095625"/>
            </a:xfrm>
            <a:custGeom>
              <a:avLst/>
              <a:gdLst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7267575 w 11134725"/>
                <a:gd name="connsiteY7" fmla="*/ 3095625 h 3095625"/>
                <a:gd name="connsiteX8" fmla="*/ 11134725 w 11134725"/>
                <a:gd name="connsiteY8" fmla="*/ 733425 h 3095625"/>
                <a:gd name="connsiteX9" fmla="*/ 7172325 w 11134725"/>
                <a:gd name="connsiteY9" fmla="*/ 2314575 h 3095625"/>
                <a:gd name="connsiteX10" fmla="*/ 6343650 w 11134725"/>
                <a:gd name="connsiteY10" fmla="*/ 1714500 h 3095625"/>
                <a:gd name="connsiteX11" fmla="*/ 7305675 w 11134725"/>
                <a:gd name="connsiteY11" fmla="*/ 771525 h 3095625"/>
                <a:gd name="connsiteX12" fmla="*/ 5543550 w 11134725"/>
                <a:gd name="connsiteY12" fmla="*/ 0 h 3095625"/>
                <a:gd name="connsiteX13" fmla="*/ 3838575 w 11134725"/>
                <a:gd name="connsiteY13" fmla="*/ 790575 h 3095625"/>
                <a:gd name="connsiteX14" fmla="*/ 4752975 w 11134725"/>
                <a:gd name="connsiteY14" fmla="*/ 1724025 h 3095625"/>
                <a:gd name="connsiteX15" fmla="*/ 3933825 w 11134725"/>
                <a:gd name="connsiteY15" fmla="*/ 2305050 h 3095625"/>
                <a:gd name="connsiteX16" fmla="*/ 0 w 11134725"/>
                <a:gd name="connsiteY16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  <a:gd name="connsiteX0" fmla="*/ 0 w 11134725"/>
                <a:gd name="connsiteY0" fmla="*/ 723900 h 3095625"/>
                <a:gd name="connsiteX1" fmla="*/ 3848100 w 11134725"/>
                <a:gd name="connsiteY1" fmla="*/ 3086100 h 3095625"/>
                <a:gd name="connsiteX2" fmla="*/ 5505450 w 11134725"/>
                <a:gd name="connsiteY2" fmla="*/ 1800225 h 3095625"/>
                <a:gd name="connsiteX3" fmla="*/ 4752975 w 11134725"/>
                <a:gd name="connsiteY3" fmla="*/ 971550 h 3095625"/>
                <a:gd name="connsiteX4" fmla="*/ 5543550 w 11134725"/>
                <a:gd name="connsiteY4" fmla="*/ 523875 h 3095625"/>
                <a:gd name="connsiteX5" fmla="*/ 6343650 w 11134725"/>
                <a:gd name="connsiteY5" fmla="*/ 962025 h 3095625"/>
                <a:gd name="connsiteX6" fmla="*/ 5629275 w 11134725"/>
                <a:gd name="connsiteY6" fmla="*/ 1819275 h 3095625"/>
                <a:gd name="connsiteX7" fmla="*/ 6715125 w 11134725"/>
                <a:gd name="connsiteY7" fmla="*/ 2533650 h 3095625"/>
                <a:gd name="connsiteX8" fmla="*/ 7267575 w 11134725"/>
                <a:gd name="connsiteY8" fmla="*/ 3095625 h 3095625"/>
                <a:gd name="connsiteX9" fmla="*/ 11134725 w 11134725"/>
                <a:gd name="connsiteY9" fmla="*/ 733425 h 3095625"/>
                <a:gd name="connsiteX10" fmla="*/ 7172325 w 11134725"/>
                <a:gd name="connsiteY10" fmla="*/ 2314575 h 3095625"/>
                <a:gd name="connsiteX11" fmla="*/ 6343650 w 11134725"/>
                <a:gd name="connsiteY11" fmla="*/ 1714500 h 3095625"/>
                <a:gd name="connsiteX12" fmla="*/ 7305675 w 11134725"/>
                <a:gd name="connsiteY12" fmla="*/ 771525 h 3095625"/>
                <a:gd name="connsiteX13" fmla="*/ 5543550 w 11134725"/>
                <a:gd name="connsiteY13" fmla="*/ 0 h 3095625"/>
                <a:gd name="connsiteX14" fmla="*/ 3838575 w 11134725"/>
                <a:gd name="connsiteY14" fmla="*/ 790575 h 3095625"/>
                <a:gd name="connsiteX15" fmla="*/ 4752975 w 11134725"/>
                <a:gd name="connsiteY15" fmla="*/ 1724025 h 3095625"/>
                <a:gd name="connsiteX16" fmla="*/ 3933825 w 11134725"/>
                <a:gd name="connsiteY16" fmla="*/ 2305050 h 3095625"/>
                <a:gd name="connsiteX17" fmla="*/ 0 w 11134725"/>
                <a:gd name="connsiteY17" fmla="*/ 723900 h 309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134725" h="3095625">
                  <a:moveTo>
                    <a:pt x="0" y="723900"/>
                  </a:moveTo>
                  <a:cubicBezTo>
                    <a:pt x="2921000" y="1530350"/>
                    <a:pt x="3498850" y="2784475"/>
                    <a:pt x="3848100" y="3086100"/>
                  </a:cubicBezTo>
                  <a:cubicBezTo>
                    <a:pt x="4352925" y="2609850"/>
                    <a:pt x="4772025" y="2190750"/>
                    <a:pt x="5505450" y="1800225"/>
                  </a:cubicBezTo>
                  <a:lnTo>
                    <a:pt x="4752975" y="971550"/>
                  </a:lnTo>
                  <a:cubicBezTo>
                    <a:pt x="5016500" y="822325"/>
                    <a:pt x="5346700" y="739775"/>
                    <a:pt x="5543550" y="523875"/>
                  </a:cubicBezTo>
                  <a:cubicBezTo>
                    <a:pt x="5734050" y="708025"/>
                    <a:pt x="6076950" y="815975"/>
                    <a:pt x="6343650" y="962025"/>
                  </a:cubicBezTo>
                  <a:lnTo>
                    <a:pt x="5629275" y="1819275"/>
                  </a:lnTo>
                  <a:cubicBezTo>
                    <a:pt x="5997575" y="2022475"/>
                    <a:pt x="6365875" y="2254250"/>
                    <a:pt x="6715125" y="2533650"/>
                  </a:cubicBezTo>
                  <a:lnTo>
                    <a:pt x="7267575" y="3095625"/>
                  </a:lnTo>
                  <a:cubicBezTo>
                    <a:pt x="8823325" y="1146175"/>
                    <a:pt x="9921875" y="1168400"/>
                    <a:pt x="11134725" y="733425"/>
                  </a:cubicBezTo>
                  <a:cubicBezTo>
                    <a:pt x="8299450" y="717550"/>
                    <a:pt x="7397750" y="2225675"/>
                    <a:pt x="7172325" y="2314575"/>
                  </a:cubicBezTo>
                  <a:cubicBezTo>
                    <a:pt x="7010400" y="2095500"/>
                    <a:pt x="6619875" y="1914525"/>
                    <a:pt x="6343650" y="1714500"/>
                  </a:cubicBezTo>
                  <a:cubicBezTo>
                    <a:pt x="6578600" y="1333500"/>
                    <a:pt x="6985000" y="1085850"/>
                    <a:pt x="7305675" y="771525"/>
                  </a:cubicBezTo>
                  <a:cubicBezTo>
                    <a:pt x="6670675" y="619125"/>
                    <a:pt x="6102350" y="314325"/>
                    <a:pt x="5543550" y="0"/>
                  </a:cubicBezTo>
                  <a:cubicBezTo>
                    <a:pt x="5013325" y="368300"/>
                    <a:pt x="4454525" y="584200"/>
                    <a:pt x="3838575" y="790575"/>
                  </a:cubicBezTo>
                  <a:cubicBezTo>
                    <a:pt x="4143375" y="1101725"/>
                    <a:pt x="4600575" y="1374775"/>
                    <a:pt x="4752975" y="1724025"/>
                  </a:cubicBezTo>
                  <a:cubicBezTo>
                    <a:pt x="4479925" y="1917700"/>
                    <a:pt x="4140200" y="2082800"/>
                    <a:pt x="3933825" y="2305050"/>
                  </a:cubicBezTo>
                  <a:cubicBezTo>
                    <a:pt x="2308225" y="644525"/>
                    <a:pt x="815975" y="774700"/>
                    <a:pt x="0" y="723900"/>
                  </a:cubicBez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49" name="48 Forma libre"/>
            <p:cNvSpPr/>
            <p:nvPr/>
          </p:nvSpPr>
          <p:spPr>
            <a:xfrm>
              <a:off x="-3419475" y="-11239500"/>
              <a:ext cx="3105150" cy="1609725"/>
            </a:xfrm>
            <a:custGeom>
              <a:avLst/>
              <a:gdLst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  <a:gd name="connsiteX0" fmla="*/ 2809875 w 3105150"/>
                <a:gd name="connsiteY0" fmla="*/ 1019175 h 1609725"/>
                <a:gd name="connsiteX1" fmla="*/ 3105150 w 3105150"/>
                <a:gd name="connsiteY1" fmla="*/ 1352550 h 1609725"/>
                <a:gd name="connsiteX2" fmla="*/ 2619375 w 3105150"/>
                <a:gd name="connsiteY2" fmla="*/ 1609725 h 1609725"/>
                <a:gd name="connsiteX3" fmla="*/ 0 w 3105150"/>
                <a:gd name="connsiteY3" fmla="*/ 0 h 1609725"/>
                <a:gd name="connsiteX4" fmla="*/ 2647950 w 3105150"/>
                <a:gd name="connsiteY4" fmla="*/ 1114425 h 1609725"/>
                <a:gd name="connsiteX5" fmla="*/ 2809875 w 3105150"/>
                <a:gd name="connsiteY5" fmla="*/ 1019175 h 1609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05150" h="1609725">
                  <a:moveTo>
                    <a:pt x="2809875" y="1019175"/>
                  </a:moveTo>
                  <a:lnTo>
                    <a:pt x="3105150" y="1352550"/>
                  </a:lnTo>
                  <a:lnTo>
                    <a:pt x="2619375" y="1609725"/>
                  </a:lnTo>
                  <a:cubicBezTo>
                    <a:pt x="1374775" y="454025"/>
                    <a:pt x="701675" y="374650"/>
                    <a:pt x="0" y="0"/>
                  </a:cubicBezTo>
                  <a:cubicBezTo>
                    <a:pt x="1330325" y="133350"/>
                    <a:pt x="2317750" y="952500"/>
                    <a:pt x="2647950" y="1114425"/>
                  </a:cubicBezTo>
                  <a:lnTo>
                    <a:pt x="2809875" y="10191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50" name="49 Forma libre"/>
            <p:cNvSpPr/>
            <p:nvPr/>
          </p:nvSpPr>
          <p:spPr>
            <a:xfrm>
              <a:off x="19050" y="-10829925"/>
              <a:ext cx="1104900" cy="600075"/>
            </a:xfrm>
            <a:custGeom>
              <a:avLst/>
              <a:gdLst>
                <a:gd name="connsiteX0" fmla="*/ 552450 w 1104900"/>
                <a:gd name="connsiteY0" fmla="*/ 485775 h 600075"/>
                <a:gd name="connsiteX1" fmla="*/ 257175 w 1104900"/>
                <a:gd name="connsiteY1" fmla="*/ 581025 h 600075"/>
                <a:gd name="connsiteX2" fmla="*/ 0 w 1104900"/>
                <a:gd name="connsiteY2" fmla="*/ 314325 h 600075"/>
                <a:gd name="connsiteX3" fmla="*/ 542925 w 1104900"/>
                <a:gd name="connsiteY3" fmla="*/ 0 h 600075"/>
                <a:gd name="connsiteX4" fmla="*/ 1104900 w 1104900"/>
                <a:gd name="connsiteY4" fmla="*/ 333375 h 600075"/>
                <a:gd name="connsiteX5" fmla="*/ 809625 w 1104900"/>
                <a:gd name="connsiteY5" fmla="*/ 600075 h 600075"/>
                <a:gd name="connsiteX6" fmla="*/ 552450 w 1104900"/>
                <a:gd name="connsiteY6" fmla="*/ 485775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4900" h="600075">
                  <a:moveTo>
                    <a:pt x="552450" y="485775"/>
                  </a:moveTo>
                  <a:lnTo>
                    <a:pt x="257175" y="581025"/>
                  </a:lnTo>
                  <a:lnTo>
                    <a:pt x="0" y="314325"/>
                  </a:lnTo>
                  <a:lnTo>
                    <a:pt x="542925" y="0"/>
                  </a:lnTo>
                  <a:lnTo>
                    <a:pt x="1104900" y="333375"/>
                  </a:lnTo>
                  <a:lnTo>
                    <a:pt x="809625" y="600075"/>
                  </a:lnTo>
                  <a:lnTo>
                    <a:pt x="552450" y="485775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  <p:sp>
          <p:nvSpPr>
            <p:cNvPr id="51" name="50 Forma libre"/>
            <p:cNvSpPr/>
            <p:nvPr/>
          </p:nvSpPr>
          <p:spPr>
            <a:xfrm>
              <a:off x="1476375" y="-11249025"/>
              <a:ext cx="3076575" cy="1619250"/>
            </a:xfrm>
            <a:custGeom>
              <a:avLst/>
              <a:gdLst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  <a:gd name="connsiteX0" fmla="*/ 228600 w 3076575"/>
                <a:gd name="connsiteY0" fmla="*/ 1028700 h 1619250"/>
                <a:gd name="connsiteX1" fmla="*/ 0 w 3076575"/>
                <a:gd name="connsiteY1" fmla="*/ 1352550 h 1619250"/>
                <a:gd name="connsiteX2" fmla="*/ 438150 w 3076575"/>
                <a:gd name="connsiteY2" fmla="*/ 1619250 h 1619250"/>
                <a:gd name="connsiteX3" fmla="*/ 3076575 w 3076575"/>
                <a:gd name="connsiteY3" fmla="*/ 0 h 1619250"/>
                <a:gd name="connsiteX4" fmla="*/ 409575 w 3076575"/>
                <a:gd name="connsiteY4" fmla="*/ 1133475 h 1619250"/>
                <a:gd name="connsiteX5" fmla="*/ 228600 w 3076575"/>
                <a:gd name="connsiteY5" fmla="*/ 102870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6575" h="1619250">
                  <a:moveTo>
                    <a:pt x="228600" y="1028700"/>
                  </a:moveTo>
                  <a:lnTo>
                    <a:pt x="0" y="1352550"/>
                  </a:lnTo>
                  <a:lnTo>
                    <a:pt x="438150" y="1619250"/>
                  </a:lnTo>
                  <a:cubicBezTo>
                    <a:pt x="1193800" y="812800"/>
                    <a:pt x="2120900" y="396875"/>
                    <a:pt x="3076575" y="0"/>
                  </a:cubicBezTo>
                  <a:cubicBezTo>
                    <a:pt x="1682750" y="158750"/>
                    <a:pt x="774700" y="955675"/>
                    <a:pt x="409575" y="1133475"/>
                  </a:cubicBezTo>
                  <a:lnTo>
                    <a:pt x="228600" y="1028700"/>
                  </a:lnTo>
                  <a:close/>
                </a:path>
              </a:pathLst>
            </a:custGeom>
            <a:gradFill rotWithShape="1">
              <a:gsLst>
                <a:gs pos="0">
                  <a:srgbClr val="5B6973">
                    <a:tint val="80000"/>
                    <a:satMod val="300000"/>
                  </a:srgbClr>
                </a:gs>
                <a:gs pos="100000">
                  <a:srgbClr val="5B6973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/>
              <a:endParaRPr lang="es-ES_tradnl" kern="0" smtClean="0">
                <a:solidFill>
                  <a:prstClr val="white"/>
                </a:solidFill>
              </a:endParaRPr>
            </a:p>
          </p:txBody>
        </p:sp>
      </p:grpSp>
      <p:pic>
        <p:nvPicPr>
          <p:cNvPr id="52" name="51 Imagen" descr="Diapositiva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52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6171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>
            <a:off x="2699792" y="337220"/>
            <a:ext cx="3834052" cy="2468183"/>
          </a:xfrm>
          <a:custGeom>
            <a:avLst/>
            <a:gdLst/>
            <a:ahLst/>
            <a:cxnLst/>
            <a:rect l="l" t="t" r="r" b="b"/>
            <a:pathLst>
              <a:path w="6487608" h="5011703">
                <a:moveTo>
                  <a:pt x="3773652" y="4767190"/>
                </a:moveTo>
                <a:lnTo>
                  <a:pt x="3772180" y="4820127"/>
                </a:lnTo>
                <a:cubicBezTo>
                  <a:pt x="3530329" y="5268159"/>
                  <a:pt x="3230790" y="4689860"/>
                  <a:pt x="3192369" y="4935901"/>
                </a:cubicBezTo>
                <a:cubicBezTo>
                  <a:pt x="3154208" y="4695319"/>
                  <a:pt x="2821528" y="5300914"/>
                  <a:pt x="2622444" y="4820127"/>
                </a:cubicBezTo>
                <a:lnTo>
                  <a:pt x="2620971" y="4772483"/>
                </a:lnTo>
                <a:cubicBezTo>
                  <a:pt x="2779688" y="5209828"/>
                  <a:pt x="3182824" y="4702730"/>
                  <a:pt x="3192763" y="4872574"/>
                </a:cubicBezTo>
                <a:cubicBezTo>
                  <a:pt x="3240652" y="4684588"/>
                  <a:pt x="3567878" y="5217218"/>
                  <a:pt x="3773652" y="4767190"/>
                </a:cubicBezTo>
                <a:close/>
                <a:moveTo>
                  <a:pt x="3767317" y="4650347"/>
                </a:moveTo>
                <a:lnTo>
                  <a:pt x="3765845" y="4703285"/>
                </a:lnTo>
                <a:cubicBezTo>
                  <a:pt x="3523994" y="5151317"/>
                  <a:pt x="3224454" y="4573017"/>
                  <a:pt x="3186034" y="4819059"/>
                </a:cubicBezTo>
                <a:cubicBezTo>
                  <a:pt x="3147873" y="4578477"/>
                  <a:pt x="2815193" y="5184072"/>
                  <a:pt x="2616108" y="4703285"/>
                </a:cubicBezTo>
                <a:lnTo>
                  <a:pt x="2614636" y="4655641"/>
                </a:lnTo>
                <a:cubicBezTo>
                  <a:pt x="2773353" y="5092986"/>
                  <a:pt x="3176489" y="4585888"/>
                  <a:pt x="3186428" y="4755732"/>
                </a:cubicBezTo>
                <a:cubicBezTo>
                  <a:pt x="3234316" y="4567746"/>
                  <a:pt x="3561542" y="5100376"/>
                  <a:pt x="3767317" y="4650347"/>
                </a:cubicBezTo>
                <a:close/>
                <a:moveTo>
                  <a:pt x="3771097" y="4551291"/>
                </a:moveTo>
                <a:lnTo>
                  <a:pt x="3769625" y="4604229"/>
                </a:lnTo>
                <a:cubicBezTo>
                  <a:pt x="3527774" y="5052261"/>
                  <a:pt x="3228234" y="4473961"/>
                  <a:pt x="3189814" y="4720002"/>
                </a:cubicBezTo>
                <a:cubicBezTo>
                  <a:pt x="3151652" y="4479420"/>
                  <a:pt x="2818972" y="5085016"/>
                  <a:pt x="2619888" y="4604229"/>
                </a:cubicBezTo>
                <a:lnTo>
                  <a:pt x="2618416" y="4556585"/>
                </a:lnTo>
                <a:cubicBezTo>
                  <a:pt x="2777132" y="4993930"/>
                  <a:pt x="3180269" y="4486832"/>
                  <a:pt x="3190208" y="4656676"/>
                </a:cubicBezTo>
                <a:cubicBezTo>
                  <a:pt x="3238096" y="4468689"/>
                  <a:pt x="3565322" y="5001320"/>
                  <a:pt x="3771097" y="4551291"/>
                </a:cubicBezTo>
                <a:close/>
                <a:moveTo>
                  <a:pt x="4305607" y="4156489"/>
                </a:moveTo>
                <a:lnTo>
                  <a:pt x="4302937" y="4241964"/>
                </a:lnTo>
                <a:cubicBezTo>
                  <a:pt x="3864289" y="4965375"/>
                  <a:pt x="3321008" y="4031629"/>
                  <a:pt x="3251325" y="4428897"/>
                </a:cubicBezTo>
                <a:cubicBezTo>
                  <a:pt x="3182111" y="4040444"/>
                  <a:pt x="2578724" y="5018263"/>
                  <a:pt x="2217642" y="4241964"/>
                </a:cubicBezTo>
                <a:lnTo>
                  <a:pt x="2214971" y="4165037"/>
                </a:lnTo>
                <a:cubicBezTo>
                  <a:pt x="2502838" y="4871192"/>
                  <a:pt x="3234013" y="4052411"/>
                  <a:pt x="3252040" y="4326647"/>
                </a:cubicBezTo>
                <a:cubicBezTo>
                  <a:pt x="3338895" y="4023117"/>
                  <a:pt x="3932390" y="4883123"/>
                  <a:pt x="4305607" y="4156489"/>
                </a:cubicBezTo>
                <a:close/>
                <a:moveTo>
                  <a:pt x="4294117" y="3967831"/>
                </a:moveTo>
                <a:lnTo>
                  <a:pt x="4291447" y="4053306"/>
                </a:lnTo>
                <a:cubicBezTo>
                  <a:pt x="3852798" y="4776717"/>
                  <a:pt x="3309518" y="3842971"/>
                  <a:pt x="3239835" y="4240239"/>
                </a:cubicBezTo>
                <a:cubicBezTo>
                  <a:pt x="3170621" y="3851786"/>
                  <a:pt x="2567233" y="4829605"/>
                  <a:pt x="2206151" y="4053306"/>
                </a:cubicBezTo>
                <a:lnTo>
                  <a:pt x="2203481" y="3976379"/>
                </a:lnTo>
                <a:cubicBezTo>
                  <a:pt x="2491348" y="4682534"/>
                  <a:pt x="3222523" y="3863753"/>
                  <a:pt x="3240549" y="4137989"/>
                </a:cubicBezTo>
                <a:cubicBezTo>
                  <a:pt x="3327405" y="3834459"/>
                  <a:pt x="3920900" y="4694465"/>
                  <a:pt x="4294117" y="3967831"/>
                </a:cubicBezTo>
                <a:close/>
                <a:moveTo>
                  <a:pt x="4300972" y="3807891"/>
                </a:moveTo>
                <a:lnTo>
                  <a:pt x="4298303" y="3893366"/>
                </a:lnTo>
                <a:cubicBezTo>
                  <a:pt x="3859654" y="4616777"/>
                  <a:pt x="3316374" y="3683031"/>
                  <a:pt x="3246690" y="4080299"/>
                </a:cubicBezTo>
                <a:cubicBezTo>
                  <a:pt x="3177476" y="3691846"/>
                  <a:pt x="2574089" y="4669665"/>
                  <a:pt x="2213007" y="3893366"/>
                </a:cubicBezTo>
                <a:lnTo>
                  <a:pt x="2210337" y="3816438"/>
                </a:lnTo>
                <a:cubicBezTo>
                  <a:pt x="2498203" y="4522594"/>
                  <a:pt x="3229378" y="3703812"/>
                  <a:pt x="3247405" y="3978049"/>
                </a:cubicBezTo>
                <a:cubicBezTo>
                  <a:pt x="3334261" y="3674519"/>
                  <a:pt x="3927756" y="4534525"/>
                  <a:pt x="4300972" y="3807891"/>
                </a:cubicBezTo>
                <a:close/>
                <a:moveTo>
                  <a:pt x="4830556" y="3336858"/>
                </a:moveTo>
                <a:lnTo>
                  <a:pt x="4826553" y="3438837"/>
                </a:lnTo>
                <a:cubicBezTo>
                  <a:pt x="4168823" y="4301930"/>
                  <a:pt x="3354204" y="3187889"/>
                  <a:pt x="3249717" y="3661864"/>
                </a:cubicBezTo>
                <a:cubicBezTo>
                  <a:pt x="3145934" y="3198405"/>
                  <a:pt x="2241188" y="4365030"/>
                  <a:pt x="1699765" y="3438837"/>
                </a:cubicBezTo>
                <a:lnTo>
                  <a:pt x="1695761" y="3347055"/>
                </a:lnTo>
                <a:cubicBezTo>
                  <a:pt x="2127401" y="4189561"/>
                  <a:pt x="3223759" y="3212682"/>
                  <a:pt x="3250788" y="3539871"/>
                </a:cubicBezTo>
                <a:cubicBezTo>
                  <a:pt x="3381024" y="3177733"/>
                  <a:pt x="4270938" y="4203796"/>
                  <a:pt x="4830556" y="3336858"/>
                </a:cubicBezTo>
                <a:close/>
                <a:moveTo>
                  <a:pt x="4813327" y="3111772"/>
                </a:moveTo>
                <a:lnTo>
                  <a:pt x="4809324" y="3213751"/>
                </a:lnTo>
                <a:cubicBezTo>
                  <a:pt x="4151594" y="4076844"/>
                  <a:pt x="3336975" y="2962803"/>
                  <a:pt x="3232488" y="3436779"/>
                </a:cubicBezTo>
                <a:cubicBezTo>
                  <a:pt x="3128705" y="2973319"/>
                  <a:pt x="2223959" y="4139944"/>
                  <a:pt x="1682536" y="3213751"/>
                </a:cubicBezTo>
                <a:lnTo>
                  <a:pt x="1678532" y="3121970"/>
                </a:lnTo>
                <a:cubicBezTo>
                  <a:pt x="2110172" y="3964475"/>
                  <a:pt x="3206530" y="2987597"/>
                  <a:pt x="3233559" y="3314785"/>
                </a:cubicBezTo>
                <a:cubicBezTo>
                  <a:pt x="3363795" y="2952647"/>
                  <a:pt x="4253709" y="3978711"/>
                  <a:pt x="4813327" y="3111772"/>
                </a:cubicBezTo>
                <a:close/>
                <a:moveTo>
                  <a:pt x="3406943" y="2837348"/>
                </a:moveTo>
                <a:cubicBezTo>
                  <a:pt x="3322401" y="2838056"/>
                  <a:pt x="3263366" y="2870840"/>
                  <a:pt x="3237408" y="2959016"/>
                </a:cubicBezTo>
                <a:cubicBezTo>
                  <a:pt x="3135023" y="2616627"/>
                  <a:pt x="2444277" y="3170910"/>
                  <a:pt x="1802090" y="3096049"/>
                </a:cubicBezTo>
                <a:cubicBezTo>
                  <a:pt x="2285207" y="3628996"/>
                  <a:pt x="3218921" y="2822332"/>
                  <a:pt x="3243839" y="3123963"/>
                </a:cubicBezTo>
                <a:cubicBezTo>
                  <a:pt x="3366216" y="2783677"/>
                  <a:pt x="4159354" y="3669111"/>
                  <a:pt x="4718747" y="3057765"/>
                </a:cubicBezTo>
                <a:cubicBezTo>
                  <a:pt x="4186450" y="3147397"/>
                  <a:pt x="3671660" y="2835131"/>
                  <a:pt x="3406943" y="2837348"/>
                </a:cubicBezTo>
                <a:close/>
                <a:moveTo>
                  <a:pt x="5331939" y="2636549"/>
                </a:moveTo>
                <a:lnTo>
                  <a:pt x="5326635" y="2737731"/>
                </a:lnTo>
                <a:cubicBezTo>
                  <a:pt x="5158112" y="2903332"/>
                  <a:pt x="4981815" y="2995574"/>
                  <a:pt x="4805919" y="3039508"/>
                </a:cubicBezTo>
                <a:cubicBezTo>
                  <a:pt x="4151050" y="3871248"/>
                  <a:pt x="3346558" y="2775138"/>
                  <a:pt x="3242767" y="3245956"/>
                </a:cubicBezTo>
                <a:cubicBezTo>
                  <a:pt x="3141482" y="2793650"/>
                  <a:pt x="2277321" y="3893915"/>
                  <a:pt x="1733113" y="3085812"/>
                </a:cubicBezTo>
                <a:cubicBezTo>
                  <a:pt x="1537039" y="3049422"/>
                  <a:pt x="1347835" y="2947862"/>
                  <a:pt x="1183802" y="2737731"/>
                </a:cubicBezTo>
                <a:lnTo>
                  <a:pt x="1178497" y="2646667"/>
                </a:lnTo>
                <a:cubicBezTo>
                  <a:pt x="1311187" y="2840614"/>
                  <a:pt x="1491288" y="2937387"/>
                  <a:pt x="1690635" y="2972935"/>
                </a:cubicBezTo>
                <a:lnTo>
                  <a:pt x="1688812" y="2931147"/>
                </a:lnTo>
                <a:lnTo>
                  <a:pt x="1716206" y="2978839"/>
                </a:lnTo>
                <a:cubicBezTo>
                  <a:pt x="2370566" y="3089204"/>
                  <a:pt x="3211683" y="2591916"/>
                  <a:pt x="3238828" y="2837976"/>
                </a:cubicBezTo>
                <a:cubicBezTo>
                  <a:pt x="3373454" y="2557649"/>
                  <a:pt x="4120747" y="3115703"/>
                  <a:pt x="4794152" y="2962777"/>
                </a:cubicBezTo>
                <a:cubicBezTo>
                  <a:pt x="4804581" y="2949734"/>
                  <a:pt x="4814141" y="2935613"/>
                  <a:pt x="4823607" y="2920949"/>
                </a:cubicBezTo>
                <a:lnTo>
                  <a:pt x="4822214" y="2956429"/>
                </a:lnTo>
                <a:cubicBezTo>
                  <a:pt x="5002953" y="2914020"/>
                  <a:pt x="5177001" y="2816291"/>
                  <a:pt x="5331939" y="2636549"/>
                </a:cubicBezTo>
                <a:close/>
                <a:moveTo>
                  <a:pt x="5309112" y="2413223"/>
                </a:moveTo>
                <a:lnTo>
                  <a:pt x="5303807" y="2514405"/>
                </a:lnTo>
                <a:cubicBezTo>
                  <a:pt x="4432349" y="3370752"/>
                  <a:pt x="3353020" y="2265418"/>
                  <a:pt x="3214581" y="2735689"/>
                </a:cubicBezTo>
                <a:cubicBezTo>
                  <a:pt x="3077074" y="2275852"/>
                  <a:pt x="1878332" y="3433359"/>
                  <a:pt x="1160974" y="2514405"/>
                </a:cubicBezTo>
                <a:lnTo>
                  <a:pt x="1155669" y="2423340"/>
                </a:lnTo>
                <a:cubicBezTo>
                  <a:pt x="1727570" y="3259262"/>
                  <a:pt x="3180188" y="2290018"/>
                  <a:pt x="3216000" y="2614649"/>
                </a:cubicBezTo>
                <a:cubicBezTo>
                  <a:pt x="3388556" y="2255341"/>
                  <a:pt x="4567646" y="3273386"/>
                  <a:pt x="5309112" y="2413223"/>
                </a:cubicBezTo>
                <a:close/>
                <a:moveTo>
                  <a:pt x="3407284" y="2132627"/>
                </a:moveTo>
                <a:cubicBezTo>
                  <a:pt x="3296831" y="2133335"/>
                  <a:pt x="3219701" y="2166119"/>
                  <a:pt x="3185788" y="2254295"/>
                </a:cubicBezTo>
                <a:cubicBezTo>
                  <a:pt x="3052091" y="1912083"/>
                  <a:pt x="2150501" y="2465615"/>
                  <a:pt x="1311798" y="2391377"/>
                </a:cubicBezTo>
                <a:cubicBezTo>
                  <a:pt x="1950067" y="2932500"/>
                  <a:pt x="3196479" y="2124908"/>
                  <a:pt x="3229620" y="2425318"/>
                </a:cubicBezTo>
                <a:cubicBezTo>
                  <a:pt x="3393434" y="2084214"/>
                  <a:pt x="4464374" y="2984433"/>
                  <a:pt x="5206160" y="2339791"/>
                </a:cubicBezTo>
                <a:cubicBezTo>
                  <a:pt x="4481010" y="2468622"/>
                  <a:pt x="3767216" y="2130319"/>
                  <a:pt x="3407284" y="2132627"/>
                </a:cubicBezTo>
                <a:close/>
                <a:moveTo>
                  <a:pt x="5922284" y="1931828"/>
                </a:moveTo>
                <a:lnTo>
                  <a:pt x="5915354" y="2033010"/>
                </a:lnTo>
                <a:cubicBezTo>
                  <a:pt x="5721672" y="2178685"/>
                  <a:pt x="5520131" y="2267593"/>
                  <a:pt x="5317891" y="2316218"/>
                </a:cubicBezTo>
                <a:lnTo>
                  <a:pt x="5317427" y="2325073"/>
                </a:lnTo>
                <a:cubicBezTo>
                  <a:pt x="4445969" y="3181421"/>
                  <a:pt x="3366640" y="2076086"/>
                  <a:pt x="3228201" y="2546358"/>
                </a:cubicBezTo>
                <a:cubicBezTo>
                  <a:pt x="3093682" y="2096515"/>
                  <a:pt x="1943557" y="3194477"/>
                  <a:pt x="1222800" y="2381405"/>
                </a:cubicBezTo>
                <a:cubicBezTo>
                  <a:pt x="965834" y="2345345"/>
                  <a:pt x="717749" y="2243809"/>
                  <a:pt x="502759" y="2033010"/>
                </a:cubicBezTo>
                <a:lnTo>
                  <a:pt x="495828" y="1941946"/>
                </a:lnTo>
                <a:cubicBezTo>
                  <a:pt x="670685" y="2137568"/>
                  <a:pt x="908557" y="2234330"/>
                  <a:pt x="1171347" y="2269347"/>
                </a:cubicBezTo>
                <a:lnTo>
                  <a:pt x="1169289" y="2234009"/>
                </a:lnTo>
                <a:lnTo>
                  <a:pt x="1200322" y="2274468"/>
                </a:lnTo>
                <a:cubicBezTo>
                  <a:pt x="2055081" y="2383660"/>
                  <a:pt x="3152208" y="1887399"/>
                  <a:pt x="3187643" y="2133255"/>
                </a:cubicBezTo>
                <a:cubicBezTo>
                  <a:pt x="3369150" y="1843972"/>
                  <a:pt x="4403066" y="2447494"/>
                  <a:pt x="5304399" y="2243386"/>
                </a:cubicBezTo>
                <a:cubicBezTo>
                  <a:pt x="5310966" y="2237391"/>
                  <a:pt x="5316862" y="2230700"/>
                  <a:pt x="5322731" y="2223891"/>
                </a:cubicBezTo>
                <a:lnTo>
                  <a:pt x="5321868" y="2240361"/>
                </a:lnTo>
                <a:cubicBezTo>
                  <a:pt x="5534074" y="2190632"/>
                  <a:pt x="5738472" y="2095042"/>
                  <a:pt x="5922284" y="1931828"/>
                </a:cubicBezTo>
                <a:close/>
                <a:moveTo>
                  <a:pt x="5892460" y="1708502"/>
                </a:moveTo>
                <a:lnTo>
                  <a:pt x="5885530" y="1809684"/>
                </a:lnTo>
                <a:cubicBezTo>
                  <a:pt x="4746973" y="2666031"/>
                  <a:pt x="3336834" y="1560697"/>
                  <a:pt x="3155964" y="2030968"/>
                </a:cubicBezTo>
                <a:cubicBezTo>
                  <a:pt x="2976312" y="1571131"/>
                  <a:pt x="1410160" y="2728638"/>
                  <a:pt x="472935" y="1809684"/>
                </a:cubicBezTo>
                <a:lnTo>
                  <a:pt x="466004" y="1718619"/>
                </a:lnTo>
                <a:cubicBezTo>
                  <a:pt x="1213191" y="2554541"/>
                  <a:pt x="3111029" y="1585297"/>
                  <a:pt x="3157819" y="1909928"/>
                </a:cubicBezTo>
                <a:cubicBezTo>
                  <a:pt x="3383262" y="1550620"/>
                  <a:pt x="4923738" y="2568665"/>
                  <a:pt x="5892460" y="1708502"/>
                </a:cubicBezTo>
                <a:close/>
                <a:moveTo>
                  <a:pt x="5910254" y="1519170"/>
                </a:moveTo>
                <a:lnTo>
                  <a:pt x="5903324" y="1620352"/>
                </a:lnTo>
                <a:cubicBezTo>
                  <a:pt x="4764767" y="2476700"/>
                  <a:pt x="3354628" y="1371365"/>
                  <a:pt x="3173758" y="1841637"/>
                </a:cubicBezTo>
                <a:cubicBezTo>
                  <a:pt x="2994106" y="1381800"/>
                  <a:pt x="1427954" y="2539307"/>
                  <a:pt x="490729" y="1620352"/>
                </a:cubicBezTo>
                <a:lnTo>
                  <a:pt x="483798" y="1529288"/>
                </a:lnTo>
                <a:cubicBezTo>
                  <a:pt x="1230985" y="2365209"/>
                  <a:pt x="3128824" y="1395965"/>
                  <a:pt x="3175613" y="1720597"/>
                </a:cubicBezTo>
                <a:cubicBezTo>
                  <a:pt x="3401056" y="1361289"/>
                  <a:pt x="4941532" y="2379333"/>
                  <a:pt x="5910254" y="1519170"/>
                </a:cubicBezTo>
                <a:close/>
                <a:moveTo>
                  <a:pt x="6210316" y="1179996"/>
                </a:moveTo>
                <a:lnTo>
                  <a:pt x="6202655" y="1272359"/>
                </a:lnTo>
                <a:cubicBezTo>
                  <a:pt x="4943891" y="2054065"/>
                  <a:pt x="3384872" y="1045074"/>
                  <a:pt x="3184906" y="1474355"/>
                </a:cubicBezTo>
                <a:cubicBezTo>
                  <a:pt x="2986287" y="1054599"/>
                  <a:pt x="1254783" y="2111215"/>
                  <a:pt x="218608" y="1272359"/>
                </a:cubicBezTo>
                <a:lnTo>
                  <a:pt x="210945" y="1189232"/>
                </a:lnTo>
                <a:cubicBezTo>
                  <a:pt x="1037018" y="1952292"/>
                  <a:pt x="3135227" y="1067530"/>
                  <a:pt x="3186957" y="1363865"/>
                </a:cubicBezTo>
                <a:cubicBezTo>
                  <a:pt x="3436202" y="1035876"/>
                  <a:pt x="5139318" y="1965185"/>
                  <a:pt x="6210316" y="1179996"/>
                </a:cubicBezTo>
                <a:close/>
                <a:moveTo>
                  <a:pt x="6177343" y="976135"/>
                </a:moveTo>
                <a:lnTo>
                  <a:pt x="6169682" y="1068498"/>
                </a:lnTo>
                <a:cubicBezTo>
                  <a:pt x="4910918" y="1850204"/>
                  <a:pt x="3351899" y="841213"/>
                  <a:pt x="3151933" y="1270495"/>
                </a:cubicBezTo>
                <a:cubicBezTo>
                  <a:pt x="2953314" y="850738"/>
                  <a:pt x="1221810" y="1907354"/>
                  <a:pt x="185635" y="1068498"/>
                </a:cubicBezTo>
                <a:lnTo>
                  <a:pt x="177972" y="985371"/>
                </a:lnTo>
                <a:cubicBezTo>
                  <a:pt x="1004045" y="1748431"/>
                  <a:pt x="3102254" y="863669"/>
                  <a:pt x="3153984" y="1160005"/>
                </a:cubicBezTo>
                <a:cubicBezTo>
                  <a:pt x="3403229" y="832015"/>
                  <a:pt x="5106345" y="1761324"/>
                  <a:pt x="6177343" y="976135"/>
                </a:cubicBezTo>
                <a:close/>
                <a:moveTo>
                  <a:pt x="6197016" y="803306"/>
                </a:moveTo>
                <a:lnTo>
                  <a:pt x="6189354" y="895669"/>
                </a:lnTo>
                <a:cubicBezTo>
                  <a:pt x="4930591" y="1677375"/>
                  <a:pt x="3371572" y="668384"/>
                  <a:pt x="3171606" y="1097666"/>
                </a:cubicBezTo>
                <a:cubicBezTo>
                  <a:pt x="2972986" y="677909"/>
                  <a:pt x="1241483" y="1734525"/>
                  <a:pt x="205307" y="895669"/>
                </a:cubicBezTo>
                <a:lnTo>
                  <a:pt x="197645" y="812542"/>
                </a:lnTo>
                <a:cubicBezTo>
                  <a:pt x="1023718" y="1575602"/>
                  <a:pt x="3121927" y="690840"/>
                  <a:pt x="3173656" y="987176"/>
                </a:cubicBezTo>
                <a:cubicBezTo>
                  <a:pt x="3422901" y="659186"/>
                  <a:pt x="5126018" y="1588495"/>
                  <a:pt x="6197016" y="803306"/>
                </a:cubicBezTo>
                <a:close/>
                <a:moveTo>
                  <a:pt x="6487608" y="376690"/>
                </a:moveTo>
                <a:lnTo>
                  <a:pt x="6479368" y="469052"/>
                </a:lnTo>
                <a:cubicBezTo>
                  <a:pt x="5125605" y="1250759"/>
                  <a:pt x="3448927" y="241768"/>
                  <a:pt x="3233869" y="671049"/>
                </a:cubicBezTo>
                <a:cubicBezTo>
                  <a:pt x="3020259" y="251293"/>
                  <a:pt x="1158078" y="1307909"/>
                  <a:pt x="43702" y="469052"/>
                </a:cubicBezTo>
                <a:lnTo>
                  <a:pt x="35462" y="385926"/>
                </a:lnTo>
                <a:cubicBezTo>
                  <a:pt x="923879" y="1148986"/>
                  <a:pt x="3180441" y="264224"/>
                  <a:pt x="3236074" y="560559"/>
                </a:cubicBezTo>
                <a:cubicBezTo>
                  <a:pt x="3504130" y="232570"/>
                  <a:pt x="5335781" y="1161879"/>
                  <a:pt x="6487608" y="376690"/>
                </a:cubicBezTo>
                <a:close/>
                <a:moveTo>
                  <a:pt x="6452147" y="172829"/>
                </a:moveTo>
                <a:lnTo>
                  <a:pt x="6443907" y="265192"/>
                </a:lnTo>
                <a:cubicBezTo>
                  <a:pt x="5090144" y="1046898"/>
                  <a:pt x="3413465" y="37907"/>
                  <a:pt x="3198407" y="467188"/>
                </a:cubicBezTo>
                <a:cubicBezTo>
                  <a:pt x="2984798" y="47432"/>
                  <a:pt x="1122617" y="1104048"/>
                  <a:pt x="8241" y="265192"/>
                </a:cubicBezTo>
                <a:lnTo>
                  <a:pt x="0" y="182065"/>
                </a:lnTo>
                <a:cubicBezTo>
                  <a:pt x="888417" y="945125"/>
                  <a:pt x="3144979" y="60363"/>
                  <a:pt x="3200612" y="356699"/>
                </a:cubicBezTo>
                <a:cubicBezTo>
                  <a:pt x="3468668" y="28709"/>
                  <a:pt x="5300320" y="958018"/>
                  <a:pt x="6452147" y="172829"/>
                </a:cubicBezTo>
                <a:close/>
                <a:moveTo>
                  <a:pt x="6473304" y="0"/>
                </a:moveTo>
                <a:lnTo>
                  <a:pt x="6465064" y="92363"/>
                </a:lnTo>
                <a:cubicBezTo>
                  <a:pt x="5111301" y="874069"/>
                  <a:pt x="3434623" y="-134922"/>
                  <a:pt x="3219565" y="294360"/>
                </a:cubicBezTo>
                <a:cubicBezTo>
                  <a:pt x="3005955" y="-125397"/>
                  <a:pt x="1143774" y="931219"/>
                  <a:pt x="29398" y="92363"/>
                </a:cubicBezTo>
                <a:lnTo>
                  <a:pt x="21158" y="9236"/>
                </a:lnTo>
                <a:cubicBezTo>
                  <a:pt x="909575" y="772296"/>
                  <a:pt x="3166137" y="-112466"/>
                  <a:pt x="3221770" y="183870"/>
                </a:cubicBezTo>
                <a:cubicBezTo>
                  <a:pt x="3489826" y="-144120"/>
                  <a:pt x="5321477" y="785189"/>
                  <a:pt x="6473304" y="0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9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mtClean="0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flipV="1">
            <a:off x="2688027" y="2917509"/>
            <a:ext cx="3834052" cy="2468183"/>
          </a:xfrm>
          <a:custGeom>
            <a:avLst/>
            <a:gdLst/>
            <a:ahLst/>
            <a:cxnLst/>
            <a:rect l="l" t="t" r="r" b="b"/>
            <a:pathLst>
              <a:path w="6487608" h="5011703">
                <a:moveTo>
                  <a:pt x="3773652" y="4767190"/>
                </a:moveTo>
                <a:lnTo>
                  <a:pt x="3772180" y="4820127"/>
                </a:lnTo>
                <a:cubicBezTo>
                  <a:pt x="3530329" y="5268159"/>
                  <a:pt x="3230790" y="4689860"/>
                  <a:pt x="3192369" y="4935901"/>
                </a:cubicBezTo>
                <a:cubicBezTo>
                  <a:pt x="3154208" y="4695319"/>
                  <a:pt x="2821528" y="5300914"/>
                  <a:pt x="2622444" y="4820127"/>
                </a:cubicBezTo>
                <a:lnTo>
                  <a:pt x="2620971" y="4772483"/>
                </a:lnTo>
                <a:cubicBezTo>
                  <a:pt x="2779688" y="5209828"/>
                  <a:pt x="3182824" y="4702730"/>
                  <a:pt x="3192763" y="4872574"/>
                </a:cubicBezTo>
                <a:cubicBezTo>
                  <a:pt x="3240652" y="4684588"/>
                  <a:pt x="3567878" y="5217218"/>
                  <a:pt x="3773652" y="4767190"/>
                </a:cubicBezTo>
                <a:close/>
                <a:moveTo>
                  <a:pt x="3767317" y="4650347"/>
                </a:moveTo>
                <a:lnTo>
                  <a:pt x="3765845" y="4703285"/>
                </a:lnTo>
                <a:cubicBezTo>
                  <a:pt x="3523994" y="5151317"/>
                  <a:pt x="3224454" y="4573017"/>
                  <a:pt x="3186034" y="4819059"/>
                </a:cubicBezTo>
                <a:cubicBezTo>
                  <a:pt x="3147873" y="4578477"/>
                  <a:pt x="2815193" y="5184072"/>
                  <a:pt x="2616108" y="4703285"/>
                </a:cubicBezTo>
                <a:lnTo>
                  <a:pt x="2614636" y="4655641"/>
                </a:lnTo>
                <a:cubicBezTo>
                  <a:pt x="2773353" y="5092986"/>
                  <a:pt x="3176489" y="4585888"/>
                  <a:pt x="3186428" y="4755732"/>
                </a:cubicBezTo>
                <a:cubicBezTo>
                  <a:pt x="3234316" y="4567746"/>
                  <a:pt x="3561542" y="5100376"/>
                  <a:pt x="3767317" y="4650347"/>
                </a:cubicBezTo>
                <a:close/>
                <a:moveTo>
                  <a:pt x="3771097" y="4551291"/>
                </a:moveTo>
                <a:lnTo>
                  <a:pt x="3769625" y="4604229"/>
                </a:lnTo>
                <a:cubicBezTo>
                  <a:pt x="3527774" y="5052261"/>
                  <a:pt x="3228234" y="4473961"/>
                  <a:pt x="3189814" y="4720002"/>
                </a:cubicBezTo>
                <a:cubicBezTo>
                  <a:pt x="3151652" y="4479420"/>
                  <a:pt x="2818972" y="5085016"/>
                  <a:pt x="2619888" y="4604229"/>
                </a:cubicBezTo>
                <a:lnTo>
                  <a:pt x="2618416" y="4556585"/>
                </a:lnTo>
                <a:cubicBezTo>
                  <a:pt x="2777132" y="4993930"/>
                  <a:pt x="3180269" y="4486832"/>
                  <a:pt x="3190208" y="4656676"/>
                </a:cubicBezTo>
                <a:cubicBezTo>
                  <a:pt x="3238096" y="4468689"/>
                  <a:pt x="3565322" y="5001320"/>
                  <a:pt x="3771097" y="4551291"/>
                </a:cubicBezTo>
                <a:close/>
                <a:moveTo>
                  <a:pt x="4305607" y="4156489"/>
                </a:moveTo>
                <a:lnTo>
                  <a:pt x="4302937" y="4241964"/>
                </a:lnTo>
                <a:cubicBezTo>
                  <a:pt x="3864289" y="4965375"/>
                  <a:pt x="3321008" y="4031629"/>
                  <a:pt x="3251325" y="4428897"/>
                </a:cubicBezTo>
                <a:cubicBezTo>
                  <a:pt x="3182111" y="4040444"/>
                  <a:pt x="2578724" y="5018263"/>
                  <a:pt x="2217642" y="4241964"/>
                </a:cubicBezTo>
                <a:lnTo>
                  <a:pt x="2214971" y="4165037"/>
                </a:lnTo>
                <a:cubicBezTo>
                  <a:pt x="2502838" y="4871192"/>
                  <a:pt x="3234013" y="4052411"/>
                  <a:pt x="3252040" y="4326647"/>
                </a:cubicBezTo>
                <a:cubicBezTo>
                  <a:pt x="3338895" y="4023117"/>
                  <a:pt x="3932390" y="4883123"/>
                  <a:pt x="4305607" y="4156489"/>
                </a:cubicBezTo>
                <a:close/>
                <a:moveTo>
                  <a:pt x="4294117" y="3967831"/>
                </a:moveTo>
                <a:lnTo>
                  <a:pt x="4291447" y="4053306"/>
                </a:lnTo>
                <a:cubicBezTo>
                  <a:pt x="3852798" y="4776717"/>
                  <a:pt x="3309518" y="3842971"/>
                  <a:pt x="3239835" y="4240239"/>
                </a:cubicBezTo>
                <a:cubicBezTo>
                  <a:pt x="3170621" y="3851786"/>
                  <a:pt x="2567233" y="4829605"/>
                  <a:pt x="2206151" y="4053306"/>
                </a:cubicBezTo>
                <a:lnTo>
                  <a:pt x="2203481" y="3976379"/>
                </a:lnTo>
                <a:cubicBezTo>
                  <a:pt x="2491348" y="4682534"/>
                  <a:pt x="3222523" y="3863753"/>
                  <a:pt x="3240549" y="4137989"/>
                </a:cubicBezTo>
                <a:cubicBezTo>
                  <a:pt x="3327405" y="3834459"/>
                  <a:pt x="3920900" y="4694465"/>
                  <a:pt x="4294117" y="3967831"/>
                </a:cubicBezTo>
                <a:close/>
                <a:moveTo>
                  <a:pt x="4300972" y="3807891"/>
                </a:moveTo>
                <a:lnTo>
                  <a:pt x="4298303" y="3893366"/>
                </a:lnTo>
                <a:cubicBezTo>
                  <a:pt x="3859654" y="4616777"/>
                  <a:pt x="3316374" y="3683031"/>
                  <a:pt x="3246690" y="4080299"/>
                </a:cubicBezTo>
                <a:cubicBezTo>
                  <a:pt x="3177476" y="3691846"/>
                  <a:pt x="2574089" y="4669665"/>
                  <a:pt x="2213007" y="3893366"/>
                </a:cubicBezTo>
                <a:lnTo>
                  <a:pt x="2210337" y="3816438"/>
                </a:lnTo>
                <a:cubicBezTo>
                  <a:pt x="2498203" y="4522594"/>
                  <a:pt x="3229378" y="3703812"/>
                  <a:pt x="3247405" y="3978049"/>
                </a:cubicBezTo>
                <a:cubicBezTo>
                  <a:pt x="3334261" y="3674519"/>
                  <a:pt x="3927756" y="4534525"/>
                  <a:pt x="4300972" y="3807891"/>
                </a:cubicBezTo>
                <a:close/>
                <a:moveTo>
                  <a:pt x="4830556" y="3336858"/>
                </a:moveTo>
                <a:lnTo>
                  <a:pt x="4826553" y="3438837"/>
                </a:lnTo>
                <a:cubicBezTo>
                  <a:pt x="4168823" y="4301930"/>
                  <a:pt x="3354204" y="3187889"/>
                  <a:pt x="3249717" y="3661864"/>
                </a:cubicBezTo>
                <a:cubicBezTo>
                  <a:pt x="3145934" y="3198405"/>
                  <a:pt x="2241188" y="4365030"/>
                  <a:pt x="1699765" y="3438837"/>
                </a:cubicBezTo>
                <a:lnTo>
                  <a:pt x="1695761" y="3347055"/>
                </a:lnTo>
                <a:cubicBezTo>
                  <a:pt x="2127401" y="4189561"/>
                  <a:pt x="3223759" y="3212682"/>
                  <a:pt x="3250788" y="3539871"/>
                </a:cubicBezTo>
                <a:cubicBezTo>
                  <a:pt x="3381024" y="3177733"/>
                  <a:pt x="4270938" y="4203796"/>
                  <a:pt x="4830556" y="3336858"/>
                </a:cubicBezTo>
                <a:close/>
                <a:moveTo>
                  <a:pt x="4813327" y="3111772"/>
                </a:moveTo>
                <a:lnTo>
                  <a:pt x="4809324" y="3213751"/>
                </a:lnTo>
                <a:cubicBezTo>
                  <a:pt x="4151594" y="4076844"/>
                  <a:pt x="3336975" y="2962803"/>
                  <a:pt x="3232488" y="3436779"/>
                </a:cubicBezTo>
                <a:cubicBezTo>
                  <a:pt x="3128705" y="2973319"/>
                  <a:pt x="2223959" y="4139944"/>
                  <a:pt x="1682536" y="3213751"/>
                </a:cubicBezTo>
                <a:lnTo>
                  <a:pt x="1678532" y="3121970"/>
                </a:lnTo>
                <a:cubicBezTo>
                  <a:pt x="2110172" y="3964475"/>
                  <a:pt x="3206530" y="2987597"/>
                  <a:pt x="3233559" y="3314785"/>
                </a:cubicBezTo>
                <a:cubicBezTo>
                  <a:pt x="3363795" y="2952647"/>
                  <a:pt x="4253709" y="3978711"/>
                  <a:pt x="4813327" y="3111772"/>
                </a:cubicBezTo>
                <a:close/>
                <a:moveTo>
                  <a:pt x="3406943" y="2837348"/>
                </a:moveTo>
                <a:cubicBezTo>
                  <a:pt x="3322401" y="2838056"/>
                  <a:pt x="3263366" y="2870840"/>
                  <a:pt x="3237408" y="2959016"/>
                </a:cubicBezTo>
                <a:cubicBezTo>
                  <a:pt x="3135023" y="2616627"/>
                  <a:pt x="2444277" y="3170910"/>
                  <a:pt x="1802090" y="3096049"/>
                </a:cubicBezTo>
                <a:cubicBezTo>
                  <a:pt x="2285207" y="3628996"/>
                  <a:pt x="3218921" y="2822332"/>
                  <a:pt x="3243839" y="3123963"/>
                </a:cubicBezTo>
                <a:cubicBezTo>
                  <a:pt x="3366216" y="2783677"/>
                  <a:pt x="4159354" y="3669111"/>
                  <a:pt x="4718747" y="3057765"/>
                </a:cubicBezTo>
                <a:cubicBezTo>
                  <a:pt x="4186450" y="3147397"/>
                  <a:pt x="3671660" y="2835131"/>
                  <a:pt x="3406943" y="2837348"/>
                </a:cubicBezTo>
                <a:close/>
                <a:moveTo>
                  <a:pt x="5331939" y="2636549"/>
                </a:moveTo>
                <a:lnTo>
                  <a:pt x="5326635" y="2737731"/>
                </a:lnTo>
                <a:cubicBezTo>
                  <a:pt x="5158112" y="2903332"/>
                  <a:pt x="4981815" y="2995574"/>
                  <a:pt x="4805919" y="3039508"/>
                </a:cubicBezTo>
                <a:cubicBezTo>
                  <a:pt x="4151050" y="3871248"/>
                  <a:pt x="3346558" y="2775138"/>
                  <a:pt x="3242767" y="3245956"/>
                </a:cubicBezTo>
                <a:cubicBezTo>
                  <a:pt x="3141482" y="2793650"/>
                  <a:pt x="2277321" y="3893915"/>
                  <a:pt x="1733113" y="3085812"/>
                </a:cubicBezTo>
                <a:cubicBezTo>
                  <a:pt x="1537039" y="3049422"/>
                  <a:pt x="1347835" y="2947862"/>
                  <a:pt x="1183802" y="2737731"/>
                </a:cubicBezTo>
                <a:lnTo>
                  <a:pt x="1178497" y="2646667"/>
                </a:lnTo>
                <a:cubicBezTo>
                  <a:pt x="1311187" y="2840614"/>
                  <a:pt x="1491288" y="2937387"/>
                  <a:pt x="1690635" y="2972935"/>
                </a:cubicBezTo>
                <a:lnTo>
                  <a:pt x="1688812" y="2931147"/>
                </a:lnTo>
                <a:lnTo>
                  <a:pt x="1716206" y="2978839"/>
                </a:lnTo>
                <a:cubicBezTo>
                  <a:pt x="2370566" y="3089204"/>
                  <a:pt x="3211683" y="2591916"/>
                  <a:pt x="3238828" y="2837976"/>
                </a:cubicBezTo>
                <a:cubicBezTo>
                  <a:pt x="3373454" y="2557649"/>
                  <a:pt x="4120747" y="3115703"/>
                  <a:pt x="4794152" y="2962777"/>
                </a:cubicBezTo>
                <a:cubicBezTo>
                  <a:pt x="4804581" y="2949734"/>
                  <a:pt x="4814141" y="2935613"/>
                  <a:pt x="4823607" y="2920949"/>
                </a:cubicBezTo>
                <a:lnTo>
                  <a:pt x="4822214" y="2956429"/>
                </a:lnTo>
                <a:cubicBezTo>
                  <a:pt x="5002953" y="2914020"/>
                  <a:pt x="5177001" y="2816291"/>
                  <a:pt x="5331939" y="2636549"/>
                </a:cubicBezTo>
                <a:close/>
                <a:moveTo>
                  <a:pt x="5309112" y="2413223"/>
                </a:moveTo>
                <a:lnTo>
                  <a:pt x="5303807" y="2514405"/>
                </a:lnTo>
                <a:cubicBezTo>
                  <a:pt x="4432349" y="3370752"/>
                  <a:pt x="3353020" y="2265418"/>
                  <a:pt x="3214581" y="2735689"/>
                </a:cubicBezTo>
                <a:cubicBezTo>
                  <a:pt x="3077074" y="2275852"/>
                  <a:pt x="1878332" y="3433359"/>
                  <a:pt x="1160974" y="2514405"/>
                </a:cubicBezTo>
                <a:lnTo>
                  <a:pt x="1155669" y="2423340"/>
                </a:lnTo>
                <a:cubicBezTo>
                  <a:pt x="1727570" y="3259262"/>
                  <a:pt x="3180188" y="2290018"/>
                  <a:pt x="3216000" y="2614649"/>
                </a:cubicBezTo>
                <a:cubicBezTo>
                  <a:pt x="3388556" y="2255341"/>
                  <a:pt x="4567646" y="3273386"/>
                  <a:pt x="5309112" y="2413223"/>
                </a:cubicBezTo>
                <a:close/>
                <a:moveTo>
                  <a:pt x="3407284" y="2132627"/>
                </a:moveTo>
                <a:cubicBezTo>
                  <a:pt x="3296831" y="2133335"/>
                  <a:pt x="3219701" y="2166119"/>
                  <a:pt x="3185788" y="2254295"/>
                </a:cubicBezTo>
                <a:cubicBezTo>
                  <a:pt x="3052091" y="1912083"/>
                  <a:pt x="2150501" y="2465615"/>
                  <a:pt x="1311798" y="2391377"/>
                </a:cubicBezTo>
                <a:cubicBezTo>
                  <a:pt x="1950067" y="2932500"/>
                  <a:pt x="3196479" y="2124908"/>
                  <a:pt x="3229620" y="2425318"/>
                </a:cubicBezTo>
                <a:cubicBezTo>
                  <a:pt x="3393434" y="2084214"/>
                  <a:pt x="4464374" y="2984433"/>
                  <a:pt x="5206160" y="2339791"/>
                </a:cubicBezTo>
                <a:cubicBezTo>
                  <a:pt x="4481010" y="2468622"/>
                  <a:pt x="3767216" y="2130319"/>
                  <a:pt x="3407284" y="2132627"/>
                </a:cubicBezTo>
                <a:close/>
                <a:moveTo>
                  <a:pt x="5922284" y="1931828"/>
                </a:moveTo>
                <a:lnTo>
                  <a:pt x="5915354" y="2033010"/>
                </a:lnTo>
                <a:cubicBezTo>
                  <a:pt x="5721672" y="2178685"/>
                  <a:pt x="5520131" y="2267593"/>
                  <a:pt x="5317891" y="2316218"/>
                </a:cubicBezTo>
                <a:lnTo>
                  <a:pt x="5317427" y="2325073"/>
                </a:lnTo>
                <a:cubicBezTo>
                  <a:pt x="4445969" y="3181421"/>
                  <a:pt x="3366640" y="2076086"/>
                  <a:pt x="3228201" y="2546358"/>
                </a:cubicBezTo>
                <a:cubicBezTo>
                  <a:pt x="3093682" y="2096515"/>
                  <a:pt x="1943557" y="3194477"/>
                  <a:pt x="1222800" y="2381405"/>
                </a:cubicBezTo>
                <a:cubicBezTo>
                  <a:pt x="965834" y="2345345"/>
                  <a:pt x="717749" y="2243809"/>
                  <a:pt x="502759" y="2033010"/>
                </a:cubicBezTo>
                <a:lnTo>
                  <a:pt x="495828" y="1941946"/>
                </a:lnTo>
                <a:cubicBezTo>
                  <a:pt x="670685" y="2137568"/>
                  <a:pt x="908557" y="2234330"/>
                  <a:pt x="1171347" y="2269347"/>
                </a:cubicBezTo>
                <a:lnTo>
                  <a:pt x="1169289" y="2234009"/>
                </a:lnTo>
                <a:lnTo>
                  <a:pt x="1200322" y="2274468"/>
                </a:lnTo>
                <a:cubicBezTo>
                  <a:pt x="2055081" y="2383660"/>
                  <a:pt x="3152208" y="1887399"/>
                  <a:pt x="3187643" y="2133255"/>
                </a:cubicBezTo>
                <a:cubicBezTo>
                  <a:pt x="3369150" y="1843972"/>
                  <a:pt x="4403066" y="2447494"/>
                  <a:pt x="5304399" y="2243386"/>
                </a:cubicBezTo>
                <a:cubicBezTo>
                  <a:pt x="5310966" y="2237391"/>
                  <a:pt x="5316862" y="2230700"/>
                  <a:pt x="5322731" y="2223891"/>
                </a:cubicBezTo>
                <a:lnTo>
                  <a:pt x="5321868" y="2240361"/>
                </a:lnTo>
                <a:cubicBezTo>
                  <a:pt x="5534074" y="2190632"/>
                  <a:pt x="5738472" y="2095042"/>
                  <a:pt x="5922284" y="1931828"/>
                </a:cubicBezTo>
                <a:close/>
                <a:moveTo>
                  <a:pt x="5892460" y="1708502"/>
                </a:moveTo>
                <a:lnTo>
                  <a:pt x="5885530" y="1809684"/>
                </a:lnTo>
                <a:cubicBezTo>
                  <a:pt x="4746973" y="2666031"/>
                  <a:pt x="3336834" y="1560697"/>
                  <a:pt x="3155964" y="2030968"/>
                </a:cubicBezTo>
                <a:cubicBezTo>
                  <a:pt x="2976312" y="1571131"/>
                  <a:pt x="1410160" y="2728638"/>
                  <a:pt x="472935" y="1809684"/>
                </a:cubicBezTo>
                <a:lnTo>
                  <a:pt x="466004" y="1718619"/>
                </a:lnTo>
                <a:cubicBezTo>
                  <a:pt x="1213191" y="2554541"/>
                  <a:pt x="3111029" y="1585297"/>
                  <a:pt x="3157819" y="1909928"/>
                </a:cubicBezTo>
                <a:cubicBezTo>
                  <a:pt x="3383262" y="1550620"/>
                  <a:pt x="4923738" y="2568665"/>
                  <a:pt x="5892460" y="1708502"/>
                </a:cubicBezTo>
                <a:close/>
                <a:moveTo>
                  <a:pt x="5910254" y="1519170"/>
                </a:moveTo>
                <a:lnTo>
                  <a:pt x="5903324" y="1620352"/>
                </a:lnTo>
                <a:cubicBezTo>
                  <a:pt x="4764767" y="2476700"/>
                  <a:pt x="3354628" y="1371365"/>
                  <a:pt x="3173758" y="1841637"/>
                </a:cubicBezTo>
                <a:cubicBezTo>
                  <a:pt x="2994106" y="1381800"/>
                  <a:pt x="1427954" y="2539307"/>
                  <a:pt x="490729" y="1620352"/>
                </a:cubicBezTo>
                <a:lnTo>
                  <a:pt x="483798" y="1529288"/>
                </a:lnTo>
                <a:cubicBezTo>
                  <a:pt x="1230985" y="2365209"/>
                  <a:pt x="3128824" y="1395965"/>
                  <a:pt x="3175613" y="1720597"/>
                </a:cubicBezTo>
                <a:cubicBezTo>
                  <a:pt x="3401056" y="1361289"/>
                  <a:pt x="4941532" y="2379333"/>
                  <a:pt x="5910254" y="1519170"/>
                </a:cubicBezTo>
                <a:close/>
                <a:moveTo>
                  <a:pt x="6210316" y="1179996"/>
                </a:moveTo>
                <a:lnTo>
                  <a:pt x="6202655" y="1272359"/>
                </a:lnTo>
                <a:cubicBezTo>
                  <a:pt x="4943891" y="2054065"/>
                  <a:pt x="3384872" y="1045074"/>
                  <a:pt x="3184906" y="1474355"/>
                </a:cubicBezTo>
                <a:cubicBezTo>
                  <a:pt x="2986287" y="1054599"/>
                  <a:pt x="1254783" y="2111215"/>
                  <a:pt x="218608" y="1272359"/>
                </a:cubicBezTo>
                <a:lnTo>
                  <a:pt x="210945" y="1189232"/>
                </a:lnTo>
                <a:cubicBezTo>
                  <a:pt x="1037018" y="1952292"/>
                  <a:pt x="3135227" y="1067530"/>
                  <a:pt x="3186957" y="1363865"/>
                </a:cubicBezTo>
                <a:cubicBezTo>
                  <a:pt x="3436202" y="1035876"/>
                  <a:pt x="5139318" y="1965185"/>
                  <a:pt x="6210316" y="1179996"/>
                </a:cubicBezTo>
                <a:close/>
                <a:moveTo>
                  <a:pt x="6177343" y="976135"/>
                </a:moveTo>
                <a:lnTo>
                  <a:pt x="6169682" y="1068498"/>
                </a:lnTo>
                <a:cubicBezTo>
                  <a:pt x="4910918" y="1850204"/>
                  <a:pt x="3351899" y="841213"/>
                  <a:pt x="3151933" y="1270495"/>
                </a:cubicBezTo>
                <a:cubicBezTo>
                  <a:pt x="2953314" y="850738"/>
                  <a:pt x="1221810" y="1907354"/>
                  <a:pt x="185635" y="1068498"/>
                </a:cubicBezTo>
                <a:lnTo>
                  <a:pt x="177972" y="985371"/>
                </a:lnTo>
                <a:cubicBezTo>
                  <a:pt x="1004045" y="1748431"/>
                  <a:pt x="3102254" y="863669"/>
                  <a:pt x="3153984" y="1160005"/>
                </a:cubicBezTo>
                <a:cubicBezTo>
                  <a:pt x="3403229" y="832015"/>
                  <a:pt x="5106345" y="1761324"/>
                  <a:pt x="6177343" y="976135"/>
                </a:cubicBezTo>
                <a:close/>
                <a:moveTo>
                  <a:pt x="6197016" y="803306"/>
                </a:moveTo>
                <a:lnTo>
                  <a:pt x="6189354" y="895669"/>
                </a:lnTo>
                <a:cubicBezTo>
                  <a:pt x="4930591" y="1677375"/>
                  <a:pt x="3371572" y="668384"/>
                  <a:pt x="3171606" y="1097666"/>
                </a:cubicBezTo>
                <a:cubicBezTo>
                  <a:pt x="2972986" y="677909"/>
                  <a:pt x="1241483" y="1734525"/>
                  <a:pt x="205307" y="895669"/>
                </a:cubicBezTo>
                <a:lnTo>
                  <a:pt x="197645" y="812542"/>
                </a:lnTo>
                <a:cubicBezTo>
                  <a:pt x="1023718" y="1575602"/>
                  <a:pt x="3121927" y="690840"/>
                  <a:pt x="3173656" y="987176"/>
                </a:cubicBezTo>
                <a:cubicBezTo>
                  <a:pt x="3422901" y="659186"/>
                  <a:pt x="5126018" y="1588495"/>
                  <a:pt x="6197016" y="803306"/>
                </a:cubicBezTo>
                <a:close/>
                <a:moveTo>
                  <a:pt x="6487608" y="376690"/>
                </a:moveTo>
                <a:lnTo>
                  <a:pt x="6479368" y="469052"/>
                </a:lnTo>
                <a:cubicBezTo>
                  <a:pt x="5125605" y="1250759"/>
                  <a:pt x="3448927" y="241768"/>
                  <a:pt x="3233869" y="671049"/>
                </a:cubicBezTo>
                <a:cubicBezTo>
                  <a:pt x="3020259" y="251293"/>
                  <a:pt x="1158078" y="1307909"/>
                  <a:pt x="43702" y="469052"/>
                </a:cubicBezTo>
                <a:lnTo>
                  <a:pt x="35462" y="385926"/>
                </a:lnTo>
                <a:cubicBezTo>
                  <a:pt x="923879" y="1148986"/>
                  <a:pt x="3180441" y="264224"/>
                  <a:pt x="3236074" y="560559"/>
                </a:cubicBezTo>
                <a:cubicBezTo>
                  <a:pt x="3504130" y="232570"/>
                  <a:pt x="5335781" y="1161879"/>
                  <a:pt x="6487608" y="376690"/>
                </a:cubicBezTo>
                <a:close/>
                <a:moveTo>
                  <a:pt x="6452147" y="172829"/>
                </a:moveTo>
                <a:lnTo>
                  <a:pt x="6443907" y="265192"/>
                </a:lnTo>
                <a:cubicBezTo>
                  <a:pt x="5090144" y="1046898"/>
                  <a:pt x="3413465" y="37907"/>
                  <a:pt x="3198407" y="467188"/>
                </a:cubicBezTo>
                <a:cubicBezTo>
                  <a:pt x="2984798" y="47432"/>
                  <a:pt x="1122617" y="1104048"/>
                  <a:pt x="8241" y="265192"/>
                </a:cubicBezTo>
                <a:lnTo>
                  <a:pt x="0" y="182065"/>
                </a:lnTo>
                <a:cubicBezTo>
                  <a:pt x="888417" y="945125"/>
                  <a:pt x="3144979" y="60363"/>
                  <a:pt x="3200612" y="356699"/>
                </a:cubicBezTo>
                <a:cubicBezTo>
                  <a:pt x="3468668" y="28709"/>
                  <a:pt x="5300320" y="958018"/>
                  <a:pt x="6452147" y="172829"/>
                </a:cubicBezTo>
                <a:close/>
                <a:moveTo>
                  <a:pt x="6473304" y="0"/>
                </a:moveTo>
                <a:lnTo>
                  <a:pt x="6465064" y="92363"/>
                </a:lnTo>
                <a:cubicBezTo>
                  <a:pt x="5111301" y="874069"/>
                  <a:pt x="3434623" y="-134922"/>
                  <a:pt x="3219565" y="294360"/>
                </a:cubicBezTo>
                <a:cubicBezTo>
                  <a:pt x="3005955" y="-125397"/>
                  <a:pt x="1143774" y="931219"/>
                  <a:pt x="29398" y="92363"/>
                </a:cubicBezTo>
                <a:lnTo>
                  <a:pt x="21158" y="9236"/>
                </a:lnTo>
                <a:cubicBezTo>
                  <a:pt x="909575" y="772296"/>
                  <a:pt x="3166137" y="-112466"/>
                  <a:pt x="3221770" y="183870"/>
                </a:cubicBezTo>
                <a:cubicBezTo>
                  <a:pt x="3489826" y="-144120"/>
                  <a:pt x="5321477" y="785189"/>
                  <a:pt x="6473304" y="0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9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mtClean="0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5400000">
            <a:off x="4671436" y="1436597"/>
            <a:ext cx="3195043" cy="2961820"/>
          </a:xfrm>
          <a:custGeom>
            <a:avLst/>
            <a:gdLst/>
            <a:ahLst/>
            <a:cxnLst/>
            <a:rect l="l" t="t" r="r" b="b"/>
            <a:pathLst>
              <a:path w="6487608" h="5011703">
                <a:moveTo>
                  <a:pt x="3773652" y="4767190"/>
                </a:moveTo>
                <a:lnTo>
                  <a:pt x="3772180" y="4820127"/>
                </a:lnTo>
                <a:cubicBezTo>
                  <a:pt x="3530329" y="5268159"/>
                  <a:pt x="3230790" y="4689860"/>
                  <a:pt x="3192369" y="4935901"/>
                </a:cubicBezTo>
                <a:cubicBezTo>
                  <a:pt x="3154208" y="4695319"/>
                  <a:pt x="2821528" y="5300914"/>
                  <a:pt x="2622444" y="4820127"/>
                </a:cubicBezTo>
                <a:lnTo>
                  <a:pt x="2620971" y="4772483"/>
                </a:lnTo>
                <a:cubicBezTo>
                  <a:pt x="2779688" y="5209828"/>
                  <a:pt x="3182824" y="4702730"/>
                  <a:pt x="3192763" y="4872574"/>
                </a:cubicBezTo>
                <a:cubicBezTo>
                  <a:pt x="3240652" y="4684588"/>
                  <a:pt x="3567878" y="5217218"/>
                  <a:pt x="3773652" y="4767190"/>
                </a:cubicBezTo>
                <a:close/>
                <a:moveTo>
                  <a:pt x="3767317" y="4650347"/>
                </a:moveTo>
                <a:lnTo>
                  <a:pt x="3765845" y="4703285"/>
                </a:lnTo>
                <a:cubicBezTo>
                  <a:pt x="3523994" y="5151317"/>
                  <a:pt x="3224454" y="4573017"/>
                  <a:pt x="3186034" y="4819059"/>
                </a:cubicBezTo>
                <a:cubicBezTo>
                  <a:pt x="3147873" y="4578477"/>
                  <a:pt x="2815193" y="5184072"/>
                  <a:pt x="2616108" y="4703285"/>
                </a:cubicBezTo>
                <a:lnTo>
                  <a:pt x="2614636" y="4655641"/>
                </a:lnTo>
                <a:cubicBezTo>
                  <a:pt x="2773353" y="5092986"/>
                  <a:pt x="3176489" y="4585888"/>
                  <a:pt x="3186428" y="4755732"/>
                </a:cubicBezTo>
                <a:cubicBezTo>
                  <a:pt x="3234316" y="4567746"/>
                  <a:pt x="3561542" y="5100376"/>
                  <a:pt x="3767317" y="4650347"/>
                </a:cubicBezTo>
                <a:close/>
                <a:moveTo>
                  <a:pt x="3771097" y="4551291"/>
                </a:moveTo>
                <a:lnTo>
                  <a:pt x="3769625" y="4604229"/>
                </a:lnTo>
                <a:cubicBezTo>
                  <a:pt x="3527774" y="5052261"/>
                  <a:pt x="3228234" y="4473961"/>
                  <a:pt x="3189814" y="4720002"/>
                </a:cubicBezTo>
                <a:cubicBezTo>
                  <a:pt x="3151652" y="4479420"/>
                  <a:pt x="2818972" y="5085016"/>
                  <a:pt x="2619888" y="4604229"/>
                </a:cubicBezTo>
                <a:lnTo>
                  <a:pt x="2618416" y="4556585"/>
                </a:lnTo>
                <a:cubicBezTo>
                  <a:pt x="2777132" y="4993930"/>
                  <a:pt x="3180269" y="4486832"/>
                  <a:pt x="3190208" y="4656676"/>
                </a:cubicBezTo>
                <a:cubicBezTo>
                  <a:pt x="3238096" y="4468689"/>
                  <a:pt x="3565322" y="5001320"/>
                  <a:pt x="3771097" y="4551291"/>
                </a:cubicBezTo>
                <a:close/>
                <a:moveTo>
                  <a:pt x="4305607" y="4156489"/>
                </a:moveTo>
                <a:lnTo>
                  <a:pt x="4302937" y="4241964"/>
                </a:lnTo>
                <a:cubicBezTo>
                  <a:pt x="3864289" y="4965375"/>
                  <a:pt x="3321008" y="4031629"/>
                  <a:pt x="3251325" y="4428897"/>
                </a:cubicBezTo>
                <a:cubicBezTo>
                  <a:pt x="3182111" y="4040444"/>
                  <a:pt x="2578724" y="5018263"/>
                  <a:pt x="2217642" y="4241964"/>
                </a:cubicBezTo>
                <a:lnTo>
                  <a:pt x="2214971" y="4165037"/>
                </a:lnTo>
                <a:cubicBezTo>
                  <a:pt x="2502838" y="4871192"/>
                  <a:pt x="3234013" y="4052411"/>
                  <a:pt x="3252040" y="4326647"/>
                </a:cubicBezTo>
                <a:cubicBezTo>
                  <a:pt x="3338895" y="4023117"/>
                  <a:pt x="3932390" y="4883123"/>
                  <a:pt x="4305607" y="4156489"/>
                </a:cubicBezTo>
                <a:close/>
                <a:moveTo>
                  <a:pt x="4294117" y="3967831"/>
                </a:moveTo>
                <a:lnTo>
                  <a:pt x="4291447" y="4053306"/>
                </a:lnTo>
                <a:cubicBezTo>
                  <a:pt x="3852798" y="4776717"/>
                  <a:pt x="3309518" y="3842971"/>
                  <a:pt x="3239835" y="4240239"/>
                </a:cubicBezTo>
                <a:cubicBezTo>
                  <a:pt x="3170621" y="3851786"/>
                  <a:pt x="2567233" y="4829605"/>
                  <a:pt x="2206151" y="4053306"/>
                </a:cubicBezTo>
                <a:lnTo>
                  <a:pt x="2203481" y="3976379"/>
                </a:lnTo>
                <a:cubicBezTo>
                  <a:pt x="2491348" y="4682534"/>
                  <a:pt x="3222523" y="3863753"/>
                  <a:pt x="3240549" y="4137989"/>
                </a:cubicBezTo>
                <a:cubicBezTo>
                  <a:pt x="3327405" y="3834459"/>
                  <a:pt x="3920900" y="4694465"/>
                  <a:pt x="4294117" y="3967831"/>
                </a:cubicBezTo>
                <a:close/>
                <a:moveTo>
                  <a:pt x="4300972" y="3807891"/>
                </a:moveTo>
                <a:lnTo>
                  <a:pt x="4298303" y="3893366"/>
                </a:lnTo>
                <a:cubicBezTo>
                  <a:pt x="3859654" y="4616777"/>
                  <a:pt x="3316374" y="3683031"/>
                  <a:pt x="3246690" y="4080299"/>
                </a:cubicBezTo>
                <a:cubicBezTo>
                  <a:pt x="3177476" y="3691846"/>
                  <a:pt x="2574089" y="4669665"/>
                  <a:pt x="2213007" y="3893366"/>
                </a:cubicBezTo>
                <a:lnTo>
                  <a:pt x="2210337" y="3816438"/>
                </a:lnTo>
                <a:cubicBezTo>
                  <a:pt x="2498203" y="4522594"/>
                  <a:pt x="3229378" y="3703812"/>
                  <a:pt x="3247405" y="3978049"/>
                </a:cubicBezTo>
                <a:cubicBezTo>
                  <a:pt x="3334261" y="3674519"/>
                  <a:pt x="3927756" y="4534525"/>
                  <a:pt x="4300972" y="3807891"/>
                </a:cubicBezTo>
                <a:close/>
                <a:moveTo>
                  <a:pt x="4830556" y="3336858"/>
                </a:moveTo>
                <a:lnTo>
                  <a:pt x="4826553" y="3438837"/>
                </a:lnTo>
                <a:cubicBezTo>
                  <a:pt x="4168823" y="4301930"/>
                  <a:pt x="3354204" y="3187889"/>
                  <a:pt x="3249717" y="3661864"/>
                </a:cubicBezTo>
                <a:cubicBezTo>
                  <a:pt x="3145934" y="3198405"/>
                  <a:pt x="2241188" y="4365030"/>
                  <a:pt x="1699765" y="3438837"/>
                </a:cubicBezTo>
                <a:lnTo>
                  <a:pt x="1695761" y="3347055"/>
                </a:lnTo>
                <a:cubicBezTo>
                  <a:pt x="2127401" y="4189561"/>
                  <a:pt x="3223759" y="3212682"/>
                  <a:pt x="3250788" y="3539871"/>
                </a:cubicBezTo>
                <a:cubicBezTo>
                  <a:pt x="3381024" y="3177733"/>
                  <a:pt x="4270938" y="4203796"/>
                  <a:pt x="4830556" y="3336858"/>
                </a:cubicBezTo>
                <a:close/>
                <a:moveTo>
                  <a:pt x="4813327" y="3111772"/>
                </a:moveTo>
                <a:lnTo>
                  <a:pt x="4809324" y="3213751"/>
                </a:lnTo>
                <a:cubicBezTo>
                  <a:pt x="4151594" y="4076844"/>
                  <a:pt x="3336975" y="2962803"/>
                  <a:pt x="3232488" y="3436779"/>
                </a:cubicBezTo>
                <a:cubicBezTo>
                  <a:pt x="3128705" y="2973319"/>
                  <a:pt x="2223959" y="4139944"/>
                  <a:pt x="1682536" y="3213751"/>
                </a:cubicBezTo>
                <a:lnTo>
                  <a:pt x="1678532" y="3121970"/>
                </a:lnTo>
                <a:cubicBezTo>
                  <a:pt x="2110172" y="3964475"/>
                  <a:pt x="3206530" y="2987597"/>
                  <a:pt x="3233559" y="3314785"/>
                </a:cubicBezTo>
                <a:cubicBezTo>
                  <a:pt x="3363795" y="2952647"/>
                  <a:pt x="4253709" y="3978711"/>
                  <a:pt x="4813327" y="3111772"/>
                </a:cubicBezTo>
                <a:close/>
                <a:moveTo>
                  <a:pt x="3406943" y="2837348"/>
                </a:moveTo>
                <a:cubicBezTo>
                  <a:pt x="3322401" y="2838056"/>
                  <a:pt x="3263366" y="2870840"/>
                  <a:pt x="3237408" y="2959016"/>
                </a:cubicBezTo>
                <a:cubicBezTo>
                  <a:pt x="3135023" y="2616627"/>
                  <a:pt x="2444277" y="3170910"/>
                  <a:pt x="1802090" y="3096049"/>
                </a:cubicBezTo>
                <a:cubicBezTo>
                  <a:pt x="2285207" y="3628996"/>
                  <a:pt x="3218921" y="2822332"/>
                  <a:pt x="3243839" y="3123963"/>
                </a:cubicBezTo>
                <a:cubicBezTo>
                  <a:pt x="3366216" y="2783677"/>
                  <a:pt x="4159354" y="3669111"/>
                  <a:pt x="4718747" y="3057765"/>
                </a:cubicBezTo>
                <a:cubicBezTo>
                  <a:pt x="4186450" y="3147397"/>
                  <a:pt x="3671660" y="2835131"/>
                  <a:pt x="3406943" y="2837348"/>
                </a:cubicBezTo>
                <a:close/>
                <a:moveTo>
                  <a:pt x="5331939" y="2636549"/>
                </a:moveTo>
                <a:lnTo>
                  <a:pt x="5326635" y="2737731"/>
                </a:lnTo>
                <a:cubicBezTo>
                  <a:pt x="5158112" y="2903332"/>
                  <a:pt x="4981815" y="2995574"/>
                  <a:pt x="4805919" y="3039508"/>
                </a:cubicBezTo>
                <a:cubicBezTo>
                  <a:pt x="4151050" y="3871248"/>
                  <a:pt x="3346558" y="2775138"/>
                  <a:pt x="3242767" y="3245956"/>
                </a:cubicBezTo>
                <a:cubicBezTo>
                  <a:pt x="3141482" y="2793650"/>
                  <a:pt x="2277321" y="3893915"/>
                  <a:pt x="1733113" y="3085812"/>
                </a:cubicBezTo>
                <a:cubicBezTo>
                  <a:pt x="1537039" y="3049422"/>
                  <a:pt x="1347835" y="2947862"/>
                  <a:pt x="1183802" y="2737731"/>
                </a:cubicBezTo>
                <a:lnTo>
                  <a:pt x="1178497" y="2646667"/>
                </a:lnTo>
                <a:cubicBezTo>
                  <a:pt x="1311187" y="2840614"/>
                  <a:pt x="1491288" y="2937387"/>
                  <a:pt x="1690635" y="2972935"/>
                </a:cubicBezTo>
                <a:lnTo>
                  <a:pt x="1688812" y="2931147"/>
                </a:lnTo>
                <a:lnTo>
                  <a:pt x="1716206" y="2978839"/>
                </a:lnTo>
                <a:cubicBezTo>
                  <a:pt x="2370566" y="3089204"/>
                  <a:pt x="3211683" y="2591916"/>
                  <a:pt x="3238828" y="2837976"/>
                </a:cubicBezTo>
                <a:cubicBezTo>
                  <a:pt x="3373454" y="2557649"/>
                  <a:pt x="4120747" y="3115703"/>
                  <a:pt x="4794152" y="2962777"/>
                </a:cubicBezTo>
                <a:cubicBezTo>
                  <a:pt x="4804581" y="2949734"/>
                  <a:pt x="4814141" y="2935613"/>
                  <a:pt x="4823607" y="2920949"/>
                </a:cubicBezTo>
                <a:lnTo>
                  <a:pt x="4822214" y="2956429"/>
                </a:lnTo>
                <a:cubicBezTo>
                  <a:pt x="5002953" y="2914020"/>
                  <a:pt x="5177001" y="2816291"/>
                  <a:pt x="5331939" y="2636549"/>
                </a:cubicBezTo>
                <a:close/>
                <a:moveTo>
                  <a:pt x="5309112" y="2413223"/>
                </a:moveTo>
                <a:lnTo>
                  <a:pt x="5303807" y="2514405"/>
                </a:lnTo>
                <a:cubicBezTo>
                  <a:pt x="4432349" y="3370752"/>
                  <a:pt x="3353020" y="2265418"/>
                  <a:pt x="3214581" y="2735689"/>
                </a:cubicBezTo>
                <a:cubicBezTo>
                  <a:pt x="3077074" y="2275852"/>
                  <a:pt x="1878332" y="3433359"/>
                  <a:pt x="1160974" y="2514405"/>
                </a:cubicBezTo>
                <a:lnTo>
                  <a:pt x="1155669" y="2423340"/>
                </a:lnTo>
                <a:cubicBezTo>
                  <a:pt x="1727570" y="3259262"/>
                  <a:pt x="3180188" y="2290018"/>
                  <a:pt x="3216000" y="2614649"/>
                </a:cubicBezTo>
                <a:cubicBezTo>
                  <a:pt x="3388556" y="2255341"/>
                  <a:pt x="4567646" y="3273386"/>
                  <a:pt x="5309112" y="2413223"/>
                </a:cubicBezTo>
                <a:close/>
                <a:moveTo>
                  <a:pt x="3407284" y="2132627"/>
                </a:moveTo>
                <a:cubicBezTo>
                  <a:pt x="3296831" y="2133335"/>
                  <a:pt x="3219701" y="2166119"/>
                  <a:pt x="3185788" y="2254295"/>
                </a:cubicBezTo>
                <a:cubicBezTo>
                  <a:pt x="3052091" y="1912083"/>
                  <a:pt x="2150501" y="2465615"/>
                  <a:pt x="1311798" y="2391377"/>
                </a:cubicBezTo>
                <a:cubicBezTo>
                  <a:pt x="1950067" y="2932500"/>
                  <a:pt x="3196479" y="2124908"/>
                  <a:pt x="3229620" y="2425318"/>
                </a:cubicBezTo>
                <a:cubicBezTo>
                  <a:pt x="3393434" y="2084214"/>
                  <a:pt x="4464374" y="2984433"/>
                  <a:pt x="5206160" y="2339791"/>
                </a:cubicBezTo>
                <a:cubicBezTo>
                  <a:pt x="4481010" y="2468622"/>
                  <a:pt x="3767216" y="2130319"/>
                  <a:pt x="3407284" y="2132627"/>
                </a:cubicBezTo>
                <a:close/>
                <a:moveTo>
                  <a:pt x="5922284" y="1931828"/>
                </a:moveTo>
                <a:lnTo>
                  <a:pt x="5915354" y="2033010"/>
                </a:lnTo>
                <a:cubicBezTo>
                  <a:pt x="5721672" y="2178685"/>
                  <a:pt x="5520131" y="2267593"/>
                  <a:pt x="5317891" y="2316218"/>
                </a:cubicBezTo>
                <a:lnTo>
                  <a:pt x="5317427" y="2325073"/>
                </a:lnTo>
                <a:cubicBezTo>
                  <a:pt x="4445969" y="3181421"/>
                  <a:pt x="3366640" y="2076086"/>
                  <a:pt x="3228201" y="2546358"/>
                </a:cubicBezTo>
                <a:cubicBezTo>
                  <a:pt x="3093682" y="2096515"/>
                  <a:pt x="1943557" y="3194477"/>
                  <a:pt x="1222800" y="2381405"/>
                </a:cubicBezTo>
                <a:cubicBezTo>
                  <a:pt x="965834" y="2345345"/>
                  <a:pt x="717749" y="2243809"/>
                  <a:pt x="502759" y="2033010"/>
                </a:cubicBezTo>
                <a:lnTo>
                  <a:pt x="495828" y="1941946"/>
                </a:lnTo>
                <a:cubicBezTo>
                  <a:pt x="670685" y="2137568"/>
                  <a:pt x="908557" y="2234330"/>
                  <a:pt x="1171347" y="2269347"/>
                </a:cubicBezTo>
                <a:lnTo>
                  <a:pt x="1169289" y="2234009"/>
                </a:lnTo>
                <a:lnTo>
                  <a:pt x="1200322" y="2274468"/>
                </a:lnTo>
                <a:cubicBezTo>
                  <a:pt x="2055081" y="2383660"/>
                  <a:pt x="3152208" y="1887399"/>
                  <a:pt x="3187643" y="2133255"/>
                </a:cubicBezTo>
                <a:cubicBezTo>
                  <a:pt x="3369150" y="1843972"/>
                  <a:pt x="4403066" y="2447494"/>
                  <a:pt x="5304399" y="2243386"/>
                </a:cubicBezTo>
                <a:cubicBezTo>
                  <a:pt x="5310966" y="2237391"/>
                  <a:pt x="5316862" y="2230700"/>
                  <a:pt x="5322731" y="2223891"/>
                </a:cubicBezTo>
                <a:lnTo>
                  <a:pt x="5321868" y="2240361"/>
                </a:lnTo>
                <a:cubicBezTo>
                  <a:pt x="5534074" y="2190632"/>
                  <a:pt x="5738472" y="2095042"/>
                  <a:pt x="5922284" y="1931828"/>
                </a:cubicBezTo>
                <a:close/>
                <a:moveTo>
                  <a:pt x="5892460" y="1708502"/>
                </a:moveTo>
                <a:lnTo>
                  <a:pt x="5885530" y="1809684"/>
                </a:lnTo>
                <a:cubicBezTo>
                  <a:pt x="4746973" y="2666031"/>
                  <a:pt x="3336834" y="1560697"/>
                  <a:pt x="3155964" y="2030968"/>
                </a:cubicBezTo>
                <a:cubicBezTo>
                  <a:pt x="2976312" y="1571131"/>
                  <a:pt x="1410160" y="2728638"/>
                  <a:pt x="472935" y="1809684"/>
                </a:cubicBezTo>
                <a:lnTo>
                  <a:pt x="466004" y="1718619"/>
                </a:lnTo>
                <a:cubicBezTo>
                  <a:pt x="1213191" y="2554541"/>
                  <a:pt x="3111029" y="1585297"/>
                  <a:pt x="3157819" y="1909928"/>
                </a:cubicBezTo>
                <a:cubicBezTo>
                  <a:pt x="3383262" y="1550620"/>
                  <a:pt x="4923738" y="2568665"/>
                  <a:pt x="5892460" y="1708502"/>
                </a:cubicBezTo>
                <a:close/>
                <a:moveTo>
                  <a:pt x="5910254" y="1519170"/>
                </a:moveTo>
                <a:lnTo>
                  <a:pt x="5903324" y="1620352"/>
                </a:lnTo>
                <a:cubicBezTo>
                  <a:pt x="4764767" y="2476700"/>
                  <a:pt x="3354628" y="1371365"/>
                  <a:pt x="3173758" y="1841637"/>
                </a:cubicBezTo>
                <a:cubicBezTo>
                  <a:pt x="2994106" y="1381800"/>
                  <a:pt x="1427954" y="2539307"/>
                  <a:pt x="490729" y="1620352"/>
                </a:cubicBezTo>
                <a:lnTo>
                  <a:pt x="483798" y="1529288"/>
                </a:lnTo>
                <a:cubicBezTo>
                  <a:pt x="1230985" y="2365209"/>
                  <a:pt x="3128824" y="1395965"/>
                  <a:pt x="3175613" y="1720597"/>
                </a:cubicBezTo>
                <a:cubicBezTo>
                  <a:pt x="3401056" y="1361289"/>
                  <a:pt x="4941532" y="2379333"/>
                  <a:pt x="5910254" y="1519170"/>
                </a:cubicBezTo>
                <a:close/>
                <a:moveTo>
                  <a:pt x="6210316" y="1179996"/>
                </a:moveTo>
                <a:lnTo>
                  <a:pt x="6202655" y="1272359"/>
                </a:lnTo>
                <a:cubicBezTo>
                  <a:pt x="4943891" y="2054065"/>
                  <a:pt x="3384872" y="1045074"/>
                  <a:pt x="3184906" y="1474355"/>
                </a:cubicBezTo>
                <a:cubicBezTo>
                  <a:pt x="2986287" y="1054599"/>
                  <a:pt x="1254783" y="2111215"/>
                  <a:pt x="218608" y="1272359"/>
                </a:cubicBezTo>
                <a:lnTo>
                  <a:pt x="210945" y="1189232"/>
                </a:lnTo>
                <a:cubicBezTo>
                  <a:pt x="1037018" y="1952292"/>
                  <a:pt x="3135227" y="1067530"/>
                  <a:pt x="3186957" y="1363865"/>
                </a:cubicBezTo>
                <a:cubicBezTo>
                  <a:pt x="3436202" y="1035876"/>
                  <a:pt x="5139318" y="1965185"/>
                  <a:pt x="6210316" y="1179996"/>
                </a:cubicBezTo>
                <a:close/>
                <a:moveTo>
                  <a:pt x="6177343" y="976135"/>
                </a:moveTo>
                <a:lnTo>
                  <a:pt x="6169682" y="1068498"/>
                </a:lnTo>
                <a:cubicBezTo>
                  <a:pt x="4910918" y="1850204"/>
                  <a:pt x="3351899" y="841213"/>
                  <a:pt x="3151933" y="1270495"/>
                </a:cubicBezTo>
                <a:cubicBezTo>
                  <a:pt x="2953314" y="850738"/>
                  <a:pt x="1221810" y="1907354"/>
                  <a:pt x="185635" y="1068498"/>
                </a:cubicBezTo>
                <a:lnTo>
                  <a:pt x="177972" y="985371"/>
                </a:lnTo>
                <a:cubicBezTo>
                  <a:pt x="1004045" y="1748431"/>
                  <a:pt x="3102254" y="863669"/>
                  <a:pt x="3153984" y="1160005"/>
                </a:cubicBezTo>
                <a:cubicBezTo>
                  <a:pt x="3403229" y="832015"/>
                  <a:pt x="5106345" y="1761324"/>
                  <a:pt x="6177343" y="976135"/>
                </a:cubicBezTo>
                <a:close/>
                <a:moveTo>
                  <a:pt x="6197016" y="803306"/>
                </a:moveTo>
                <a:lnTo>
                  <a:pt x="6189354" y="895669"/>
                </a:lnTo>
                <a:cubicBezTo>
                  <a:pt x="4930591" y="1677375"/>
                  <a:pt x="3371572" y="668384"/>
                  <a:pt x="3171606" y="1097666"/>
                </a:cubicBezTo>
                <a:cubicBezTo>
                  <a:pt x="2972986" y="677909"/>
                  <a:pt x="1241483" y="1734525"/>
                  <a:pt x="205307" y="895669"/>
                </a:cubicBezTo>
                <a:lnTo>
                  <a:pt x="197645" y="812542"/>
                </a:lnTo>
                <a:cubicBezTo>
                  <a:pt x="1023718" y="1575602"/>
                  <a:pt x="3121927" y="690840"/>
                  <a:pt x="3173656" y="987176"/>
                </a:cubicBezTo>
                <a:cubicBezTo>
                  <a:pt x="3422901" y="659186"/>
                  <a:pt x="5126018" y="1588495"/>
                  <a:pt x="6197016" y="803306"/>
                </a:cubicBezTo>
                <a:close/>
                <a:moveTo>
                  <a:pt x="6487608" y="376690"/>
                </a:moveTo>
                <a:lnTo>
                  <a:pt x="6479368" y="469052"/>
                </a:lnTo>
                <a:cubicBezTo>
                  <a:pt x="5125605" y="1250759"/>
                  <a:pt x="3448927" y="241768"/>
                  <a:pt x="3233869" y="671049"/>
                </a:cubicBezTo>
                <a:cubicBezTo>
                  <a:pt x="3020259" y="251293"/>
                  <a:pt x="1158078" y="1307909"/>
                  <a:pt x="43702" y="469052"/>
                </a:cubicBezTo>
                <a:lnTo>
                  <a:pt x="35462" y="385926"/>
                </a:lnTo>
                <a:cubicBezTo>
                  <a:pt x="923879" y="1148986"/>
                  <a:pt x="3180441" y="264224"/>
                  <a:pt x="3236074" y="560559"/>
                </a:cubicBezTo>
                <a:cubicBezTo>
                  <a:pt x="3504130" y="232570"/>
                  <a:pt x="5335781" y="1161879"/>
                  <a:pt x="6487608" y="376690"/>
                </a:cubicBezTo>
                <a:close/>
                <a:moveTo>
                  <a:pt x="6452147" y="172829"/>
                </a:moveTo>
                <a:lnTo>
                  <a:pt x="6443907" y="265192"/>
                </a:lnTo>
                <a:cubicBezTo>
                  <a:pt x="5090144" y="1046898"/>
                  <a:pt x="3413465" y="37907"/>
                  <a:pt x="3198407" y="467188"/>
                </a:cubicBezTo>
                <a:cubicBezTo>
                  <a:pt x="2984798" y="47432"/>
                  <a:pt x="1122617" y="1104048"/>
                  <a:pt x="8241" y="265192"/>
                </a:cubicBezTo>
                <a:lnTo>
                  <a:pt x="0" y="182065"/>
                </a:lnTo>
                <a:cubicBezTo>
                  <a:pt x="888417" y="945125"/>
                  <a:pt x="3144979" y="60363"/>
                  <a:pt x="3200612" y="356699"/>
                </a:cubicBezTo>
                <a:cubicBezTo>
                  <a:pt x="3468668" y="28709"/>
                  <a:pt x="5300320" y="958018"/>
                  <a:pt x="6452147" y="172829"/>
                </a:cubicBezTo>
                <a:close/>
                <a:moveTo>
                  <a:pt x="6473304" y="0"/>
                </a:moveTo>
                <a:lnTo>
                  <a:pt x="6465064" y="92363"/>
                </a:lnTo>
                <a:cubicBezTo>
                  <a:pt x="5111301" y="874069"/>
                  <a:pt x="3434623" y="-134922"/>
                  <a:pt x="3219565" y="294360"/>
                </a:cubicBezTo>
                <a:cubicBezTo>
                  <a:pt x="3005955" y="-125397"/>
                  <a:pt x="1143774" y="931219"/>
                  <a:pt x="29398" y="92363"/>
                </a:cubicBezTo>
                <a:lnTo>
                  <a:pt x="21158" y="9236"/>
                </a:lnTo>
                <a:cubicBezTo>
                  <a:pt x="909575" y="772296"/>
                  <a:pt x="3166137" y="-112466"/>
                  <a:pt x="3221770" y="183870"/>
                </a:cubicBezTo>
                <a:cubicBezTo>
                  <a:pt x="3489826" y="-144120"/>
                  <a:pt x="5321477" y="785189"/>
                  <a:pt x="6473304" y="0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9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mtClean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6200000">
            <a:off x="1277606" y="1387616"/>
            <a:ext cx="3195043" cy="2961820"/>
          </a:xfrm>
          <a:custGeom>
            <a:avLst/>
            <a:gdLst/>
            <a:ahLst/>
            <a:cxnLst/>
            <a:rect l="l" t="t" r="r" b="b"/>
            <a:pathLst>
              <a:path w="6487608" h="5011703">
                <a:moveTo>
                  <a:pt x="3773652" y="4767190"/>
                </a:moveTo>
                <a:lnTo>
                  <a:pt x="3772180" y="4820127"/>
                </a:lnTo>
                <a:cubicBezTo>
                  <a:pt x="3530329" y="5268159"/>
                  <a:pt x="3230790" y="4689860"/>
                  <a:pt x="3192369" y="4935901"/>
                </a:cubicBezTo>
                <a:cubicBezTo>
                  <a:pt x="3154208" y="4695319"/>
                  <a:pt x="2821528" y="5300914"/>
                  <a:pt x="2622444" y="4820127"/>
                </a:cubicBezTo>
                <a:lnTo>
                  <a:pt x="2620971" y="4772483"/>
                </a:lnTo>
                <a:cubicBezTo>
                  <a:pt x="2779688" y="5209828"/>
                  <a:pt x="3182824" y="4702730"/>
                  <a:pt x="3192763" y="4872574"/>
                </a:cubicBezTo>
                <a:cubicBezTo>
                  <a:pt x="3240652" y="4684588"/>
                  <a:pt x="3567878" y="5217218"/>
                  <a:pt x="3773652" y="4767190"/>
                </a:cubicBezTo>
                <a:close/>
                <a:moveTo>
                  <a:pt x="3767317" y="4650347"/>
                </a:moveTo>
                <a:lnTo>
                  <a:pt x="3765845" y="4703285"/>
                </a:lnTo>
                <a:cubicBezTo>
                  <a:pt x="3523994" y="5151317"/>
                  <a:pt x="3224454" y="4573017"/>
                  <a:pt x="3186034" y="4819059"/>
                </a:cubicBezTo>
                <a:cubicBezTo>
                  <a:pt x="3147873" y="4578477"/>
                  <a:pt x="2815193" y="5184072"/>
                  <a:pt x="2616108" y="4703285"/>
                </a:cubicBezTo>
                <a:lnTo>
                  <a:pt x="2614636" y="4655641"/>
                </a:lnTo>
                <a:cubicBezTo>
                  <a:pt x="2773353" y="5092986"/>
                  <a:pt x="3176489" y="4585888"/>
                  <a:pt x="3186428" y="4755732"/>
                </a:cubicBezTo>
                <a:cubicBezTo>
                  <a:pt x="3234316" y="4567746"/>
                  <a:pt x="3561542" y="5100376"/>
                  <a:pt x="3767317" y="4650347"/>
                </a:cubicBezTo>
                <a:close/>
                <a:moveTo>
                  <a:pt x="3771097" y="4551291"/>
                </a:moveTo>
                <a:lnTo>
                  <a:pt x="3769625" y="4604229"/>
                </a:lnTo>
                <a:cubicBezTo>
                  <a:pt x="3527774" y="5052261"/>
                  <a:pt x="3228234" y="4473961"/>
                  <a:pt x="3189814" y="4720002"/>
                </a:cubicBezTo>
                <a:cubicBezTo>
                  <a:pt x="3151652" y="4479420"/>
                  <a:pt x="2818972" y="5085016"/>
                  <a:pt x="2619888" y="4604229"/>
                </a:cubicBezTo>
                <a:lnTo>
                  <a:pt x="2618416" y="4556585"/>
                </a:lnTo>
                <a:cubicBezTo>
                  <a:pt x="2777132" y="4993930"/>
                  <a:pt x="3180269" y="4486832"/>
                  <a:pt x="3190208" y="4656676"/>
                </a:cubicBezTo>
                <a:cubicBezTo>
                  <a:pt x="3238096" y="4468689"/>
                  <a:pt x="3565322" y="5001320"/>
                  <a:pt x="3771097" y="4551291"/>
                </a:cubicBezTo>
                <a:close/>
                <a:moveTo>
                  <a:pt x="4305607" y="4156489"/>
                </a:moveTo>
                <a:lnTo>
                  <a:pt x="4302937" y="4241964"/>
                </a:lnTo>
                <a:cubicBezTo>
                  <a:pt x="3864289" y="4965375"/>
                  <a:pt x="3321008" y="4031629"/>
                  <a:pt x="3251325" y="4428897"/>
                </a:cubicBezTo>
                <a:cubicBezTo>
                  <a:pt x="3182111" y="4040444"/>
                  <a:pt x="2578724" y="5018263"/>
                  <a:pt x="2217642" y="4241964"/>
                </a:cubicBezTo>
                <a:lnTo>
                  <a:pt x="2214971" y="4165037"/>
                </a:lnTo>
                <a:cubicBezTo>
                  <a:pt x="2502838" y="4871192"/>
                  <a:pt x="3234013" y="4052411"/>
                  <a:pt x="3252040" y="4326647"/>
                </a:cubicBezTo>
                <a:cubicBezTo>
                  <a:pt x="3338895" y="4023117"/>
                  <a:pt x="3932390" y="4883123"/>
                  <a:pt x="4305607" y="4156489"/>
                </a:cubicBezTo>
                <a:close/>
                <a:moveTo>
                  <a:pt x="4294117" y="3967831"/>
                </a:moveTo>
                <a:lnTo>
                  <a:pt x="4291447" y="4053306"/>
                </a:lnTo>
                <a:cubicBezTo>
                  <a:pt x="3852798" y="4776717"/>
                  <a:pt x="3309518" y="3842971"/>
                  <a:pt x="3239835" y="4240239"/>
                </a:cubicBezTo>
                <a:cubicBezTo>
                  <a:pt x="3170621" y="3851786"/>
                  <a:pt x="2567233" y="4829605"/>
                  <a:pt x="2206151" y="4053306"/>
                </a:cubicBezTo>
                <a:lnTo>
                  <a:pt x="2203481" y="3976379"/>
                </a:lnTo>
                <a:cubicBezTo>
                  <a:pt x="2491348" y="4682534"/>
                  <a:pt x="3222523" y="3863753"/>
                  <a:pt x="3240549" y="4137989"/>
                </a:cubicBezTo>
                <a:cubicBezTo>
                  <a:pt x="3327405" y="3834459"/>
                  <a:pt x="3920900" y="4694465"/>
                  <a:pt x="4294117" y="3967831"/>
                </a:cubicBezTo>
                <a:close/>
                <a:moveTo>
                  <a:pt x="4300972" y="3807891"/>
                </a:moveTo>
                <a:lnTo>
                  <a:pt x="4298303" y="3893366"/>
                </a:lnTo>
                <a:cubicBezTo>
                  <a:pt x="3859654" y="4616777"/>
                  <a:pt x="3316374" y="3683031"/>
                  <a:pt x="3246690" y="4080299"/>
                </a:cubicBezTo>
                <a:cubicBezTo>
                  <a:pt x="3177476" y="3691846"/>
                  <a:pt x="2574089" y="4669665"/>
                  <a:pt x="2213007" y="3893366"/>
                </a:cubicBezTo>
                <a:lnTo>
                  <a:pt x="2210337" y="3816438"/>
                </a:lnTo>
                <a:cubicBezTo>
                  <a:pt x="2498203" y="4522594"/>
                  <a:pt x="3229378" y="3703812"/>
                  <a:pt x="3247405" y="3978049"/>
                </a:cubicBezTo>
                <a:cubicBezTo>
                  <a:pt x="3334261" y="3674519"/>
                  <a:pt x="3927756" y="4534525"/>
                  <a:pt x="4300972" y="3807891"/>
                </a:cubicBezTo>
                <a:close/>
                <a:moveTo>
                  <a:pt x="4830556" y="3336858"/>
                </a:moveTo>
                <a:lnTo>
                  <a:pt x="4826553" y="3438837"/>
                </a:lnTo>
                <a:cubicBezTo>
                  <a:pt x="4168823" y="4301930"/>
                  <a:pt x="3354204" y="3187889"/>
                  <a:pt x="3249717" y="3661864"/>
                </a:cubicBezTo>
                <a:cubicBezTo>
                  <a:pt x="3145934" y="3198405"/>
                  <a:pt x="2241188" y="4365030"/>
                  <a:pt x="1699765" y="3438837"/>
                </a:cubicBezTo>
                <a:lnTo>
                  <a:pt x="1695761" y="3347055"/>
                </a:lnTo>
                <a:cubicBezTo>
                  <a:pt x="2127401" y="4189561"/>
                  <a:pt x="3223759" y="3212682"/>
                  <a:pt x="3250788" y="3539871"/>
                </a:cubicBezTo>
                <a:cubicBezTo>
                  <a:pt x="3381024" y="3177733"/>
                  <a:pt x="4270938" y="4203796"/>
                  <a:pt x="4830556" y="3336858"/>
                </a:cubicBezTo>
                <a:close/>
                <a:moveTo>
                  <a:pt x="4813327" y="3111772"/>
                </a:moveTo>
                <a:lnTo>
                  <a:pt x="4809324" y="3213751"/>
                </a:lnTo>
                <a:cubicBezTo>
                  <a:pt x="4151594" y="4076844"/>
                  <a:pt x="3336975" y="2962803"/>
                  <a:pt x="3232488" y="3436779"/>
                </a:cubicBezTo>
                <a:cubicBezTo>
                  <a:pt x="3128705" y="2973319"/>
                  <a:pt x="2223959" y="4139944"/>
                  <a:pt x="1682536" y="3213751"/>
                </a:cubicBezTo>
                <a:lnTo>
                  <a:pt x="1678532" y="3121970"/>
                </a:lnTo>
                <a:cubicBezTo>
                  <a:pt x="2110172" y="3964475"/>
                  <a:pt x="3206530" y="2987597"/>
                  <a:pt x="3233559" y="3314785"/>
                </a:cubicBezTo>
                <a:cubicBezTo>
                  <a:pt x="3363795" y="2952647"/>
                  <a:pt x="4253709" y="3978711"/>
                  <a:pt x="4813327" y="3111772"/>
                </a:cubicBezTo>
                <a:close/>
                <a:moveTo>
                  <a:pt x="3406943" y="2837348"/>
                </a:moveTo>
                <a:cubicBezTo>
                  <a:pt x="3322401" y="2838056"/>
                  <a:pt x="3263366" y="2870840"/>
                  <a:pt x="3237408" y="2959016"/>
                </a:cubicBezTo>
                <a:cubicBezTo>
                  <a:pt x="3135023" y="2616627"/>
                  <a:pt x="2444277" y="3170910"/>
                  <a:pt x="1802090" y="3096049"/>
                </a:cubicBezTo>
                <a:cubicBezTo>
                  <a:pt x="2285207" y="3628996"/>
                  <a:pt x="3218921" y="2822332"/>
                  <a:pt x="3243839" y="3123963"/>
                </a:cubicBezTo>
                <a:cubicBezTo>
                  <a:pt x="3366216" y="2783677"/>
                  <a:pt x="4159354" y="3669111"/>
                  <a:pt x="4718747" y="3057765"/>
                </a:cubicBezTo>
                <a:cubicBezTo>
                  <a:pt x="4186450" y="3147397"/>
                  <a:pt x="3671660" y="2835131"/>
                  <a:pt x="3406943" y="2837348"/>
                </a:cubicBezTo>
                <a:close/>
                <a:moveTo>
                  <a:pt x="5331939" y="2636549"/>
                </a:moveTo>
                <a:lnTo>
                  <a:pt x="5326635" y="2737731"/>
                </a:lnTo>
                <a:cubicBezTo>
                  <a:pt x="5158112" y="2903332"/>
                  <a:pt x="4981815" y="2995574"/>
                  <a:pt x="4805919" y="3039508"/>
                </a:cubicBezTo>
                <a:cubicBezTo>
                  <a:pt x="4151050" y="3871248"/>
                  <a:pt x="3346558" y="2775138"/>
                  <a:pt x="3242767" y="3245956"/>
                </a:cubicBezTo>
                <a:cubicBezTo>
                  <a:pt x="3141482" y="2793650"/>
                  <a:pt x="2277321" y="3893915"/>
                  <a:pt x="1733113" y="3085812"/>
                </a:cubicBezTo>
                <a:cubicBezTo>
                  <a:pt x="1537039" y="3049422"/>
                  <a:pt x="1347835" y="2947862"/>
                  <a:pt x="1183802" y="2737731"/>
                </a:cubicBezTo>
                <a:lnTo>
                  <a:pt x="1178497" y="2646667"/>
                </a:lnTo>
                <a:cubicBezTo>
                  <a:pt x="1311187" y="2840614"/>
                  <a:pt x="1491288" y="2937387"/>
                  <a:pt x="1690635" y="2972935"/>
                </a:cubicBezTo>
                <a:lnTo>
                  <a:pt x="1688812" y="2931147"/>
                </a:lnTo>
                <a:lnTo>
                  <a:pt x="1716206" y="2978839"/>
                </a:lnTo>
                <a:cubicBezTo>
                  <a:pt x="2370566" y="3089204"/>
                  <a:pt x="3211683" y="2591916"/>
                  <a:pt x="3238828" y="2837976"/>
                </a:cubicBezTo>
                <a:cubicBezTo>
                  <a:pt x="3373454" y="2557649"/>
                  <a:pt x="4120747" y="3115703"/>
                  <a:pt x="4794152" y="2962777"/>
                </a:cubicBezTo>
                <a:cubicBezTo>
                  <a:pt x="4804581" y="2949734"/>
                  <a:pt x="4814141" y="2935613"/>
                  <a:pt x="4823607" y="2920949"/>
                </a:cubicBezTo>
                <a:lnTo>
                  <a:pt x="4822214" y="2956429"/>
                </a:lnTo>
                <a:cubicBezTo>
                  <a:pt x="5002953" y="2914020"/>
                  <a:pt x="5177001" y="2816291"/>
                  <a:pt x="5331939" y="2636549"/>
                </a:cubicBezTo>
                <a:close/>
                <a:moveTo>
                  <a:pt x="5309112" y="2413223"/>
                </a:moveTo>
                <a:lnTo>
                  <a:pt x="5303807" y="2514405"/>
                </a:lnTo>
                <a:cubicBezTo>
                  <a:pt x="4432349" y="3370752"/>
                  <a:pt x="3353020" y="2265418"/>
                  <a:pt x="3214581" y="2735689"/>
                </a:cubicBezTo>
                <a:cubicBezTo>
                  <a:pt x="3077074" y="2275852"/>
                  <a:pt x="1878332" y="3433359"/>
                  <a:pt x="1160974" y="2514405"/>
                </a:cubicBezTo>
                <a:lnTo>
                  <a:pt x="1155669" y="2423340"/>
                </a:lnTo>
                <a:cubicBezTo>
                  <a:pt x="1727570" y="3259262"/>
                  <a:pt x="3180188" y="2290018"/>
                  <a:pt x="3216000" y="2614649"/>
                </a:cubicBezTo>
                <a:cubicBezTo>
                  <a:pt x="3388556" y="2255341"/>
                  <a:pt x="4567646" y="3273386"/>
                  <a:pt x="5309112" y="2413223"/>
                </a:cubicBezTo>
                <a:close/>
                <a:moveTo>
                  <a:pt x="3407284" y="2132627"/>
                </a:moveTo>
                <a:cubicBezTo>
                  <a:pt x="3296831" y="2133335"/>
                  <a:pt x="3219701" y="2166119"/>
                  <a:pt x="3185788" y="2254295"/>
                </a:cubicBezTo>
                <a:cubicBezTo>
                  <a:pt x="3052091" y="1912083"/>
                  <a:pt x="2150501" y="2465615"/>
                  <a:pt x="1311798" y="2391377"/>
                </a:cubicBezTo>
                <a:cubicBezTo>
                  <a:pt x="1950067" y="2932500"/>
                  <a:pt x="3196479" y="2124908"/>
                  <a:pt x="3229620" y="2425318"/>
                </a:cubicBezTo>
                <a:cubicBezTo>
                  <a:pt x="3393434" y="2084214"/>
                  <a:pt x="4464374" y="2984433"/>
                  <a:pt x="5206160" y="2339791"/>
                </a:cubicBezTo>
                <a:cubicBezTo>
                  <a:pt x="4481010" y="2468622"/>
                  <a:pt x="3767216" y="2130319"/>
                  <a:pt x="3407284" y="2132627"/>
                </a:cubicBezTo>
                <a:close/>
                <a:moveTo>
                  <a:pt x="5922284" y="1931828"/>
                </a:moveTo>
                <a:lnTo>
                  <a:pt x="5915354" y="2033010"/>
                </a:lnTo>
                <a:cubicBezTo>
                  <a:pt x="5721672" y="2178685"/>
                  <a:pt x="5520131" y="2267593"/>
                  <a:pt x="5317891" y="2316218"/>
                </a:cubicBezTo>
                <a:lnTo>
                  <a:pt x="5317427" y="2325073"/>
                </a:lnTo>
                <a:cubicBezTo>
                  <a:pt x="4445969" y="3181421"/>
                  <a:pt x="3366640" y="2076086"/>
                  <a:pt x="3228201" y="2546358"/>
                </a:cubicBezTo>
                <a:cubicBezTo>
                  <a:pt x="3093682" y="2096515"/>
                  <a:pt x="1943557" y="3194477"/>
                  <a:pt x="1222800" y="2381405"/>
                </a:cubicBezTo>
                <a:cubicBezTo>
                  <a:pt x="965834" y="2345345"/>
                  <a:pt x="717749" y="2243809"/>
                  <a:pt x="502759" y="2033010"/>
                </a:cubicBezTo>
                <a:lnTo>
                  <a:pt x="495828" y="1941946"/>
                </a:lnTo>
                <a:cubicBezTo>
                  <a:pt x="670685" y="2137568"/>
                  <a:pt x="908557" y="2234330"/>
                  <a:pt x="1171347" y="2269347"/>
                </a:cubicBezTo>
                <a:lnTo>
                  <a:pt x="1169289" y="2234009"/>
                </a:lnTo>
                <a:lnTo>
                  <a:pt x="1200322" y="2274468"/>
                </a:lnTo>
                <a:cubicBezTo>
                  <a:pt x="2055081" y="2383660"/>
                  <a:pt x="3152208" y="1887399"/>
                  <a:pt x="3187643" y="2133255"/>
                </a:cubicBezTo>
                <a:cubicBezTo>
                  <a:pt x="3369150" y="1843972"/>
                  <a:pt x="4403066" y="2447494"/>
                  <a:pt x="5304399" y="2243386"/>
                </a:cubicBezTo>
                <a:cubicBezTo>
                  <a:pt x="5310966" y="2237391"/>
                  <a:pt x="5316862" y="2230700"/>
                  <a:pt x="5322731" y="2223891"/>
                </a:cubicBezTo>
                <a:lnTo>
                  <a:pt x="5321868" y="2240361"/>
                </a:lnTo>
                <a:cubicBezTo>
                  <a:pt x="5534074" y="2190632"/>
                  <a:pt x="5738472" y="2095042"/>
                  <a:pt x="5922284" y="1931828"/>
                </a:cubicBezTo>
                <a:close/>
                <a:moveTo>
                  <a:pt x="5892460" y="1708502"/>
                </a:moveTo>
                <a:lnTo>
                  <a:pt x="5885530" y="1809684"/>
                </a:lnTo>
                <a:cubicBezTo>
                  <a:pt x="4746973" y="2666031"/>
                  <a:pt x="3336834" y="1560697"/>
                  <a:pt x="3155964" y="2030968"/>
                </a:cubicBezTo>
                <a:cubicBezTo>
                  <a:pt x="2976312" y="1571131"/>
                  <a:pt x="1410160" y="2728638"/>
                  <a:pt x="472935" y="1809684"/>
                </a:cubicBezTo>
                <a:lnTo>
                  <a:pt x="466004" y="1718619"/>
                </a:lnTo>
                <a:cubicBezTo>
                  <a:pt x="1213191" y="2554541"/>
                  <a:pt x="3111029" y="1585297"/>
                  <a:pt x="3157819" y="1909928"/>
                </a:cubicBezTo>
                <a:cubicBezTo>
                  <a:pt x="3383262" y="1550620"/>
                  <a:pt x="4923738" y="2568665"/>
                  <a:pt x="5892460" y="1708502"/>
                </a:cubicBezTo>
                <a:close/>
                <a:moveTo>
                  <a:pt x="5910254" y="1519170"/>
                </a:moveTo>
                <a:lnTo>
                  <a:pt x="5903324" y="1620352"/>
                </a:lnTo>
                <a:cubicBezTo>
                  <a:pt x="4764767" y="2476700"/>
                  <a:pt x="3354628" y="1371365"/>
                  <a:pt x="3173758" y="1841637"/>
                </a:cubicBezTo>
                <a:cubicBezTo>
                  <a:pt x="2994106" y="1381800"/>
                  <a:pt x="1427954" y="2539307"/>
                  <a:pt x="490729" y="1620352"/>
                </a:cubicBezTo>
                <a:lnTo>
                  <a:pt x="483798" y="1529288"/>
                </a:lnTo>
                <a:cubicBezTo>
                  <a:pt x="1230985" y="2365209"/>
                  <a:pt x="3128824" y="1395965"/>
                  <a:pt x="3175613" y="1720597"/>
                </a:cubicBezTo>
                <a:cubicBezTo>
                  <a:pt x="3401056" y="1361289"/>
                  <a:pt x="4941532" y="2379333"/>
                  <a:pt x="5910254" y="1519170"/>
                </a:cubicBezTo>
                <a:close/>
                <a:moveTo>
                  <a:pt x="6210316" y="1179996"/>
                </a:moveTo>
                <a:lnTo>
                  <a:pt x="6202655" y="1272359"/>
                </a:lnTo>
                <a:cubicBezTo>
                  <a:pt x="4943891" y="2054065"/>
                  <a:pt x="3384872" y="1045074"/>
                  <a:pt x="3184906" y="1474355"/>
                </a:cubicBezTo>
                <a:cubicBezTo>
                  <a:pt x="2986287" y="1054599"/>
                  <a:pt x="1254783" y="2111215"/>
                  <a:pt x="218608" y="1272359"/>
                </a:cubicBezTo>
                <a:lnTo>
                  <a:pt x="210945" y="1189232"/>
                </a:lnTo>
                <a:cubicBezTo>
                  <a:pt x="1037018" y="1952292"/>
                  <a:pt x="3135227" y="1067530"/>
                  <a:pt x="3186957" y="1363865"/>
                </a:cubicBezTo>
                <a:cubicBezTo>
                  <a:pt x="3436202" y="1035876"/>
                  <a:pt x="5139318" y="1965185"/>
                  <a:pt x="6210316" y="1179996"/>
                </a:cubicBezTo>
                <a:close/>
                <a:moveTo>
                  <a:pt x="6177343" y="976135"/>
                </a:moveTo>
                <a:lnTo>
                  <a:pt x="6169682" y="1068498"/>
                </a:lnTo>
                <a:cubicBezTo>
                  <a:pt x="4910918" y="1850204"/>
                  <a:pt x="3351899" y="841213"/>
                  <a:pt x="3151933" y="1270495"/>
                </a:cubicBezTo>
                <a:cubicBezTo>
                  <a:pt x="2953314" y="850738"/>
                  <a:pt x="1221810" y="1907354"/>
                  <a:pt x="185635" y="1068498"/>
                </a:cubicBezTo>
                <a:lnTo>
                  <a:pt x="177972" y="985371"/>
                </a:lnTo>
                <a:cubicBezTo>
                  <a:pt x="1004045" y="1748431"/>
                  <a:pt x="3102254" y="863669"/>
                  <a:pt x="3153984" y="1160005"/>
                </a:cubicBezTo>
                <a:cubicBezTo>
                  <a:pt x="3403229" y="832015"/>
                  <a:pt x="5106345" y="1761324"/>
                  <a:pt x="6177343" y="976135"/>
                </a:cubicBezTo>
                <a:close/>
                <a:moveTo>
                  <a:pt x="6197016" y="803306"/>
                </a:moveTo>
                <a:lnTo>
                  <a:pt x="6189354" y="895669"/>
                </a:lnTo>
                <a:cubicBezTo>
                  <a:pt x="4930591" y="1677375"/>
                  <a:pt x="3371572" y="668384"/>
                  <a:pt x="3171606" y="1097666"/>
                </a:cubicBezTo>
                <a:cubicBezTo>
                  <a:pt x="2972986" y="677909"/>
                  <a:pt x="1241483" y="1734525"/>
                  <a:pt x="205307" y="895669"/>
                </a:cubicBezTo>
                <a:lnTo>
                  <a:pt x="197645" y="812542"/>
                </a:lnTo>
                <a:cubicBezTo>
                  <a:pt x="1023718" y="1575602"/>
                  <a:pt x="3121927" y="690840"/>
                  <a:pt x="3173656" y="987176"/>
                </a:cubicBezTo>
                <a:cubicBezTo>
                  <a:pt x="3422901" y="659186"/>
                  <a:pt x="5126018" y="1588495"/>
                  <a:pt x="6197016" y="803306"/>
                </a:cubicBezTo>
                <a:close/>
                <a:moveTo>
                  <a:pt x="6487608" y="376690"/>
                </a:moveTo>
                <a:lnTo>
                  <a:pt x="6479368" y="469052"/>
                </a:lnTo>
                <a:cubicBezTo>
                  <a:pt x="5125605" y="1250759"/>
                  <a:pt x="3448927" y="241768"/>
                  <a:pt x="3233869" y="671049"/>
                </a:cubicBezTo>
                <a:cubicBezTo>
                  <a:pt x="3020259" y="251293"/>
                  <a:pt x="1158078" y="1307909"/>
                  <a:pt x="43702" y="469052"/>
                </a:cubicBezTo>
                <a:lnTo>
                  <a:pt x="35462" y="385926"/>
                </a:lnTo>
                <a:cubicBezTo>
                  <a:pt x="923879" y="1148986"/>
                  <a:pt x="3180441" y="264224"/>
                  <a:pt x="3236074" y="560559"/>
                </a:cubicBezTo>
                <a:cubicBezTo>
                  <a:pt x="3504130" y="232570"/>
                  <a:pt x="5335781" y="1161879"/>
                  <a:pt x="6487608" y="376690"/>
                </a:cubicBezTo>
                <a:close/>
                <a:moveTo>
                  <a:pt x="6452147" y="172829"/>
                </a:moveTo>
                <a:lnTo>
                  <a:pt x="6443907" y="265192"/>
                </a:lnTo>
                <a:cubicBezTo>
                  <a:pt x="5090144" y="1046898"/>
                  <a:pt x="3413465" y="37907"/>
                  <a:pt x="3198407" y="467188"/>
                </a:cubicBezTo>
                <a:cubicBezTo>
                  <a:pt x="2984798" y="47432"/>
                  <a:pt x="1122617" y="1104048"/>
                  <a:pt x="8241" y="265192"/>
                </a:cubicBezTo>
                <a:lnTo>
                  <a:pt x="0" y="182065"/>
                </a:lnTo>
                <a:cubicBezTo>
                  <a:pt x="888417" y="945125"/>
                  <a:pt x="3144979" y="60363"/>
                  <a:pt x="3200612" y="356699"/>
                </a:cubicBezTo>
                <a:cubicBezTo>
                  <a:pt x="3468668" y="28709"/>
                  <a:pt x="5300320" y="958018"/>
                  <a:pt x="6452147" y="172829"/>
                </a:cubicBezTo>
                <a:close/>
                <a:moveTo>
                  <a:pt x="6473304" y="0"/>
                </a:moveTo>
                <a:lnTo>
                  <a:pt x="6465064" y="92363"/>
                </a:lnTo>
                <a:cubicBezTo>
                  <a:pt x="5111301" y="874069"/>
                  <a:pt x="3434623" y="-134922"/>
                  <a:pt x="3219565" y="294360"/>
                </a:cubicBezTo>
                <a:cubicBezTo>
                  <a:pt x="3005955" y="-125397"/>
                  <a:pt x="1143774" y="931219"/>
                  <a:pt x="29398" y="92363"/>
                </a:cubicBezTo>
                <a:lnTo>
                  <a:pt x="21158" y="9236"/>
                </a:lnTo>
                <a:cubicBezTo>
                  <a:pt x="909575" y="772296"/>
                  <a:pt x="3166137" y="-112466"/>
                  <a:pt x="3221770" y="183870"/>
                </a:cubicBezTo>
                <a:cubicBezTo>
                  <a:pt x="3489826" y="-144120"/>
                  <a:pt x="5321477" y="785189"/>
                  <a:pt x="6473304" y="0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9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mtClea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2709247" y="337220"/>
            <a:ext cx="3834052" cy="2468183"/>
          </a:xfrm>
          <a:custGeom>
            <a:avLst/>
            <a:gdLst/>
            <a:ahLst/>
            <a:cxnLst/>
            <a:rect l="l" t="t" r="r" b="b"/>
            <a:pathLst>
              <a:path w="6487608" h="5011703">
                <a:moveTo>
                  <a:pt x="3773652" y="4767190"/>
                </a:moveTo>
                <a:lnTo>
                  <a:pt x="3772180" y="4820127"/>
                </a:lnTo>
                <a:cubicBezTo>
                  <a:pt x="3530329" y="5268159"/>
                  <a:pt x="3230790" y="4689860"/>
                  <a:pt x="3192369" y="4935901"/>
                </a:cubicBezTo>
                <a:cubicBezTo>
                  <a:pt x="3154208" y="4695319"/>
                  <a:pt x="2821528" y="5300914"/>
                  <a:pt x="2622444" y="4820127"/>
                </a:cubicBezTo>
                <a:lnTo>
                  <a:pt x="2620971" y="4772483"/>
                </a:lnTo>
                <a:cubicBezTo>
                  <a:pt x="2779688" y="5209828"/>
                  <a:pt x="3182824" y="4702730"/>
                  <a:pt x="3192763" y="4872574"/>
                </a:cubicBezTo>
                <a:cubicBezTo>
                  <a:pt x="3240652" y="4684588"/>
                  <a:pt x="3567878" y="5217218"/>
                  <a:pt x="3773652" y="4767190"/>
                </a:cubicBezTo>
                <a:close/>
                <a:moveTo>
                  <a:pt x="3767317" y="4650347"/>
                </a:moveTo>
                <a:lnTo>
                  <a:pt x="3765845" y="4703285"/>
                </a:lnTo>
                <a:cubicBezTo>
                  <a:pt x="3523994" y="5151317"/>
                  <a:pt x="3224454" y="4573017"/>
                  <a:pt x="3186034" y="4819059"/>
                </a:cubicBezTo>
                <a:cubicBezTo>
                  <a:pt x="3147873" y="4578477"/>
                  <a:pt x="2815193" y="5184072"/>
                  <a:pt x="2616108" y="4703285"/>
                </a:cubicBezTo>
                <a:lnTo>
                  <a:pt x="2614636" y="4655641"/>
                </a:lnTo>
                <a:cubicBezTo>
                  <a:pt x="2773353" y="5092986"/>
                  <a:pt x="3176489" y="4585888"/>
                  <a:pt x="3186428" y="4755732"/>
                </a:cubicBezTo>
                <a:cubicBezTo>
                  <a:pt x="3234316" y="4567746"/>
                  <a:pt x="3561542" y="5100376"/>
                  <a:pt x="3767317" y="4650347"/>
                </a:cubicBezTo>
                <a:close/>
                <a:moveTo>
                  <a:pt x="3771097" y="4551291"/>
                </a:moveTo>
                <a:lnTo>
                  <a:pt x="3769625" y="4604229"/>
                </a:lnTo>
                <a:cubicBezTo>
                  <a:pt x="3527774" y="5052261"/>
                  <a:pt x="3228234" y="4473961"/>
                  <a:pt x="3189814" y="4720002"/>
                </a:cubicBezTo>
                <a:cubicBezTo>
                  <a:pt x="3151652" y="4479420"/>
                  <a:pt x="2818972" y="5085016"/>
                  <a:pt x="2619888" y="4604229"/>
                </a:cubicBezTo>
                <a:lnTo>
                  <a:pt x="2618416" y="4556585"/>
                </a:lnTo>
                <a:cubicBezTo>
                  <a:pt x="2777132" y="4993930"/>
                  <a:pt x="3180269" y="4486832"/>
                  <a:pt x="3190208" y="4656676"/>
                </a:cubicBezTo>
                <a:cubicBezTo>
                  <a:pt x="3238096" y="4468689"/>
                  <a:pt x="3565322" y="5001320"/>
                  <a:pt x="3771097" y="4551291"/>
                </a:cubicBezTo>
                <a:close/>
                <a:moveTo>
                  <a:pt x="4305607" y="4156489"/>
                </a:moveTo>
                <a:lnTo>
                  <a:pt x="4302937" y="4241964"/>
                </a:lnTo>
                <a:cubicBezTo>
                  <a:pt x="3864289" y="4965375"/>
                  <a:pt x="3321008" y="4031629"/>
                  <a:pt x="3251325" y="4428897"/>
                </a:cubicBezTo>
                <a:cubicBezTo>
                  <a:pt x="3182111" y="4040444"/>
                  <a:pt x="2578724" y="5018263"/>
                  <a:pt x="2217642" y="4241964"/>
                </a:cubicBezTo>
                <a:lnTo>
                  <a:pt x="2214971" y="4165037"/>
                </a:lnTo>
                <a:cubicBezTo>
                  <a:pt x="2502838" y="4871192"/>
                  <a:pt x="3234013" y="4052411"/>
                  <a:pt x="3252040" y="4326647"/>
                </a:cubicBezTo>
                <a:cubicBezTo>
                  <a:pt x="3338895" y="4023117"/>
                  <a:pt x="3932390" y="4883123"/>
                  <a:pt x="4305607" y="4156489"/>
                </a:cubicBezTo>
                <a:close/>
                <a:moveTo>
                  <a:pt x="4294117" y="3967831"/>
                </a:moveTo>
                <a:lnTo>
                  <a:pt x="4291447" y="4053306"/>
                </a:lnTo>
                <a:cubicBezTo>
                  <a:pt x="3852798" y="4776717"/>
                  <a:pt x="3309518" y="3842971"/>
                  <a:pt x="3239835" y="4240239"/>
                </a:cubicBezTo>
                <a:cubicBezTo>
                  <a:pt x="3170621" y="3851786"/>
                  <a:pt x="2567233" y="4829605"/>
                  <a:pt x="2206151" y="4053306"/>
                </a:cubicBezTo>
                <a:lnTo>
                  <a:pt x="2203481" y="3976379"/>
                </a:lnTo>
                <a:cubicBezTo>
                  <a:pt x="2491348" y="4682534"/>
                  <a:pt x="3222523" y="3863753"/>
                  <a:pt x="3240549" y="4137989"/>
                </a:cubicBezTo>
                <a:cubicBezTo>
                  <a:pt x="3327405" y="3834459"/>
                  <a:pt x="3920900" y="4694465"/>
                  <a:pt x="4294117" y="3967831"/>
                </a:cubicBezTo>
                <a:close/>
                <a:moveTo>
                  <a:pt x="4300972" y="3807891"/>
                </a:moveTo>
                <a:lnTo>
                  <a:pt x="4298303" y="3893366"/>
                </a:lnTo>
                <a:cubicBezTo>
                  <a:pt x="3859654" y="4616777"/>
                  <a:pt x="3316374" y="3683031"/>
                  <a:pt x="3246690" y="4080299"/>
                </a:cubicBezTo>
                <a:cubicBezTo>
                  <a:pt x="3177476" y="3691846"/>
                  <a:pt x="2574089" y="4669665"/>
                  <a:pt x="2213007" y="3893366"/>
                </a:cubicBezTo>
                <a:lnTo>
                  <a:pt x="2210337" y="3816438"/>
                </a:lnTo>
                <a:cubicBezTo>
                  <a:pt x="2498203" y="4522594"/>
                  <a:pt x="3229378" y="3703812"/>
                  <a:pt x="3247405" y="3978049"/>
                </a:cubicBezTo>
                <a:cubicBezTo>
                  <a:pt x="3334261" y="3674519"/>
                  <a:pt x="3927756" y="4534525"/>
                  <a:pt x="4300972" y="3807891"/>
                </a:cubicBezTo>
                <a:close/>
                <a:moveTo>
                  <a:pt x="4830556" y="3336858"/>
                </a:moveTo>
                <a:lnTo>
                  <a:pt x="4826553" y="3438837"/>
                </a:lnTo>
                <a:cubicBezTo>
                  <a:pt x="4168823" y="4301930"/>
                  <a:pt x="3354204" y="3187889"/>
                  <a:pt x="3249717" y="3661864"/>
                </a:cubicBezTo>
                <a:cubicBezTo>
                  <a:pt x="3145934" y="3198405"/>
                  <a:pt x="2241188" y="4365030"/>
                  <a:pt x="1699765" y="3438837"/>
                </a:cubicBezTo>
                <a:lnTo>
                  <a:pt x="1695761" y="3347055"/>
                </a:lnTo>
                <a:cubicBezTo>
                  <a:pt x="2127401" y="4189561"/>
                  <a:pt x="3223759" y="3212682"/>
                  <a:pt x="3250788" y="3539871"/>
                </a:cubicBezTo>
                <a:cubicBezTo>
                  <a:pt x="3381024" y="3177733"/>
                  <a:pt x="4270938" y="4203796"/>
                  <a:pt x="4830556" y="3336858"/>
                </a:cubicBezTo>
                <a:close/>
                <a:moveTo>
                  <a:pt x="4813327" y="3111772"/>
                </a:moveTo>
                <a:lnTo>
                  <a:pt x="4809324" y="3213751"/>
                </a:lnTo>
                <a:cubicBezTo>
                  <a:pt x="4151594" y="4076844"/>
                  <a:pt x="3336975" y="2962803"/>
                  <a:pt x="3232488" y="3436779"/>
                </a:cubicBezTo>
                <a:cubicBezTo>
                  <a:pt x="3128705" y="2973319"/>
                  <a:pt x="2223959" y="4139944"/>
                  <a:pt x="1682536" y="3213751"/>
                </a:cubicBezTo>
                <a:lnTo>
                  <a:pt x="1678532" y="3121970"/>
                </a:lnTo>
                <a:cubicBezTo>
                  <a:pt x="2110172" y="3964475"/>
                  <a:pt x="3206530" y="2987597"/>
                  <a:pt x="3233559" y="3314785"/>
                </a:cubicBezTo>
                <a:cubicBezTo>
                  <a:pt x="3363795" y="2952647"/>
                  <a:pt x="4253709" y="3978711"/>
                  <a:pt x="4813327" y="3111772"/>
                </a:cubicBezTo>
                <a:close/>
                <a:moveTo>
                  <a:pt x="3406943" y="2837348"/>
                </a:moveTo>
                <a:cubicBezTo>
                  <a:pt x="3322401" y="2838056"/>
                  <a:pt x="3263366" y="2870840"/>
                  <a:pt x="3237408" y="2959016"/>
                </a:cubicBezTo>
                <a:cubicBezTo>
                  <a:pt x="3135023" y="2616627"/>
                  <a:pt x="2444277" y="3170910"/>
                  <a:pt x="1802090" y="3096049"/>
                </a:cubicBezTo>
                <a:cubicBezTo>
                  <a:pt x="2285207" y="3628996"/>
                  <a:pt x="3218921" y="2822332"/>
                  <a:pt x="3243839" y="3123963"/>
                </a:cubicBezTo>
                <a:cubicBezTo>
                  <a:pt x="3366216" y="2783677"/>
                  <a:pt x="4159354" y="3669111"/>
                  <a:pt x="4718747" y="3057765"/>
                </a:cubicBezTo>
                <a:cubicBezTo>
                  <a:pt x="4186450" y="3147397"/>
                  <a:pt x="3671660" y="2835131"/>
                  <a:pt x="3406943" y="2837348"/>
                </a:cubicBezTo>
                <a:close/>
                <a:moveTo>
                  <a:pt x="5331939" y="2636549"/>
                </a:moveTo>
                <a:lnTo>
                  <a:pt x="5326635" y="2737731"/>
                </a:lnTo>
                <a:cubicBezTo>
                  <a:pt x="5158112" y="2903332"/>
                  <a:pt x="4981815" y="2995574"/>
                  <a:pt x="4805919" y="3039508"/>
                </a:cubicBezTo>
                <a:cubicBezTo>
                  <a:pt x="4151050" y="3871248"/>
                  <a:pt x="3346558" y="2775138"/>
                  <a:pt x="3242767" y="3245956"/>
                </a:cubicBezTo>
                <a:cubicBezTo>
                  <a:pt x="3141482" y="2793650"/>
                  <a:pt x="2277321" y="3893915"/>
                  <a:pt x="1733113" y="3085812"/>
                </a:cubicBezTo>
                <a:cubicBezTo>
                  <a:pt x="1537039" y="3049422"/>
                  <a:pt x="1347835" y="2947862"/>
                  <a:pt x="1183802" y="2737731"/>
                </a:cubicBezTo>
                <a:lnTo>
                  <a:pt x="1178497" y="2646667"/>
                </a:lnTo>
                <a:cubicBezTo>
                  <a:pt x="1311187" y="2840614"/>
                  <a:pt x="1491288" y="2937387"/>
                  <a:pt x="1690635" y="2972935"/>
                </a:cubicBezTo>
                <a:lnTo>
                  <a:pt x="1688812" y="2931147"/>
                </a:lnTo>
                <a:lnTo>
                  <a:pt x="1716206" y="2978839"/>
                </a:lnTo>
                <a:cubicBezTo>
                  <a:pt x="2370566" y="3089204"/>
                  <a:pt x="3211683" y="2591916"/>
                  <a:pt x="3238828" y="2837976"/>
                </a:cubicBezTo>
                <a:cubicBezTo>
                  <a:pt x="3373454" y="2557649"/>
                  <a:pt x="4120747" y="3115703"/>
                  <a:pt x="4794152" y="2962777"/>
                </a:cubicBezTo>
                <a:cubicBezTo>
                  <a:pt x="4804581" y="2949734"/>
                  <a:pt x="4814141" y="2935613"/>
                  <a:pt x="4823607" y="2920949"/>
                </a:cubicBezTo>
                <a:lnTo>
                  <a:pt x="4822214" y="2956429"/>
                </a:lnTo>
                <a:cubicBezTo>
                  <a:pt x="5002953" y="2914020"/>
                  <a:pt x="5177001" y="2816291"/>
                  <a:pt x="5331939" y="2636549"/>
                </a:cubicBezTo>
                <a:close/>
                <a:moveTo>
                  <a:pt x="5309112" y="2413223"/>
                </a:moveTo>
                <a:lnTo>
                  <a:pt x="5303807" y="2514405"/>
                </a:lnTo>
                <a:cubicBezTo>
                  <a:pt x="4432349" y="3370752"/>
                  <a:pt x="3353020" y="2265418"/>
                  <a:pt x="3214581" y="2735689"/>
                </a:cubicBezTo>
                <a:cubicBezTo>
                  <a:pt x="3077074" y="2275852"/>
                  <a:pt x="1878332" y="3433359"/>
                  <a:pt x="1160974" y="2514405"/>
                </a:cubicBezTo>
                <a:lnTo>
                  <a:pt x="1155669" y="2423340"/>
                </a:lnTo>
                <a:cubicBezTo>
                  <a:pt x="1727570" y="3259262"/>
                  <a:pt x="3180188" y="2290018"/>
                  <a:pt x="3216000" y="2614649"/>
                </a:cubicBezTo>
                <a:cubicBezTo>
                  <a:pt x="3388556" y="2255341"/>
                  <a:pt x="4567646" y="3273386"/>
                  <a:pt x="5309112" y="2413223"/>
                </a:cubicBezTo>
                <a:close/>
                <a:moveTo>
                  <a:pt x="3407284" y="2132627"/>
                </a:moveTo>
                <a:cubicBezTo>
                  <a:pt x="3296831" y="2133335"/>
                  <a:pt x="3219701" y="2166119"/>
                  <a:pt x="3185788" y="2254295"/>
                </a:cubicBezTo>
                <a:cubicBezTo>
                  <a:pt x="3052091" y="1912083"/>
                  <a:pt x="2150501" y="2465615"/>
                  <a:pt x="1311798" y="2391377"/>
                </a:cubicBezTo>
                <a:cubicBezTo>
                  <a:pt x="1950067" y="2932500"/>
                  <a:pt x="3196479" y="2124908"/>
                  <a:pt x="3229620" y="2425318"/>
                </a:cubicBezTo>
                <a:cubicBezTo>
                  <a:pt x="3393434" y="2084214"/>
                  <a:pt x="4464374" y="2984433"/>
                  <a:pt x="5206160" y="2339791"/>
                </a:cubicBezTo>
                <a:cubicBezTo>
                  <a:pt x="4481010" y="2468622"/>
                  <a:pt x="3767216" y="2130319"/>
                  <a:pt x="3407284" y="2132627"/>
                </a:cubicBezTo>
                <a:close/>
                <a:moveTo>
                  <a:pt x="5922284" y="1931828"/>
                </a:moveTo>
                <a:lnTo>
                  <a:pt x="5915354" y="2033010"/>
                </a:lnTo>
                <a:cubicBezTo>
                  <a:pt x="5721672" y="2178685"/>
                  <a:pt x="5520131" y="2267593"/>
                  <a:pt x="5317891" y="2316218"/>
                </a:cubicBezTo>
                <a:lnTo>
                  <a:pt x="5317427" y="2325073"/>
                </a:lnTo>
                <a:cubicBezTo>
                  <a:pt x="4445969" y="3181421"/>
                  <a:pt x="3366640" y="2076086"/>
                  <a:pt x="3228201" y="2546358"/>
                </a:cubicBezTo>
                <a:cubicBezTo>
                  <a:pt x="3093682" y="2096515"/>
                  <a:pt x="1943557" y="3194477"/>
                  <a:pt x="1222800" y="2381405"/>
                </a:cubicBezTo>
                <a:cubicBezTo>
                  <a:pt x="965834" y="2345345"/>
                  <a:pt x="717749" y="2243809"/>
                  <a:pt x="502759" y="2033010"/>
                </a:cubicBezTo>
                <a:lnTo>
                  <a:pt x="495828" y="1941946"/>
                </a:lnTo>
                <a:cubicBezTo>
                  <a:pt x="670685" y="2137568"/>
                  <a:pt x="908557" y="2234330"/>
                  <a:pt x="1171347" y="2269347"/>
                </a:cubicBezTo>
                <a:lnTo>
                  <a:pt x="1169289" y="2234009"/>
                </a:lnTo>
                <a:lnTo>
                  <a:pt x="1200322" y="2274468"/>
                </a:lnTo>
                <a:cubicBezTo>
                  <a:pt x="2055081" y="2383660"/>
                  <a:pt x="3152208" y="1887399"/>
                  <a:pt x="3187643" y="2133255"/>
                </a:cubicBezTo>
                <a:cubicBezTo>
                  <a:pt x="3369150" y="1843972"/>
                  <a:pt x="4403066" y="2447494"/>
                  <a:pt x="5304399" y="2243386"/>
                </a:cubicBezTo>
                <a:cubicBezTo>
                  <a:pt x="5310966" y="2237391"/>
                  <a:pt x="5316862" y="2230700"/>
                  <a:pt x="5322731" y="2223891"/>
                </a:cubicBezTo>
                <a:lnTo>
                  <a:pt x="5321868" y="2240361"/>
                </a:lnTo>
                <a:cubicBezTo>
                  <a:pt x="5534074" y="2190632"/>
                  <a:pt x="5738472" y="2095042"/>
                  <a:pt x="5922284" y="1931828"/>
                </a:cubicBezTo>
                <a:close/>
                <a:moveTo>
                  <a:pt x="5892460" y="1708502"/>
                </a:moveTo>
                <a:lnTo>
                  <a:pt x="5885530" y="1809684"/>
                </a:lnTo>
                <a:cubicBezTo>
                  <a:pt x="4746973" y="2666031"/>
                  <a:pt x="3336834" y="1560697"/>
                  <a:pt x="3155964" y="2030968"/>
                </a:cubicBezTo>
                <a:cubicBezTo>
                  <a:pt x="2976312" y="1571131"/>
                  <a:pt x="1410160" y="2728638"/>
                  <a:pt x="472935" y="1809684"/>
                </a:cubicBezTo>
                <a:lnTo>
                  <a:pt x="466004" y="1718619"/>
                </a:lnTo>
                <a:cubicBezTo>
                  <a:pt x="1213191" y="2554541"/>
                  <a:pt x="3111029" y="1585297"/>
                  <a:pt x="3157819" y="1909928"/>
                </a:cubicBezTo>
                <a:cubicBezTo>
                  <a:pt x="3383262" y="1550620"/>
                  <a:pt x="4923738" y="2568665"/>
                  <a:pt x="5892460" y="1708502"/>
                </a:cubicBezTo>
                <a:close/>
                <a:moveTo>
                  <a:pt x="5910254" y="1519170"/>
                </a:moveTo>
                <a:lnTo>
                  <a:pt x="5903324" y="1620352"/>
                </a:lnTo>
                <a:cubicBezTo>
                  <a:pt x="4764767" y="2476700"/>
                  <a:pt x="3354628" y="1371365"/>
                  <a:pt x="3173758" y="1841637"/>
                </a:cubicBezTo>
                <a:cubicBezTo>
                  <a:pt x="2994106" y="1381800"/>
                  <a:pt x="1427954" y="2539307"/>
                  <a:pt x="490729" y="1620352"/>
                </a:cubicBezTo>
                <a:lnTo>
                  <a:pt x="483798" y="1529288"/>
                </a:lnTo>
                <a:cubicBezTo>
                  <a:pt x="1230985" y="2365209"/>
                  <a:pt x="3128824" y="1395965"/>
                  <a:pt x="3175613" y="1720597"/>
                </a:cubicBezTo>
                <a:cubicBezTo>
                  <a:pt x="3401056" y="1361289"/>
                  <a:pt x="4941532" y="2379333"/>
                  <a:pt x="5910254" y="1519170"/>
                </a:cubicBezTo>
                <a:close/>
                <a:moveTo>
                  <a:pt x="6210316" y="1179996"/>
                </a:moveTo>
                <a:lnTo>
                  <a:pt x="6202655" y="1272359"/>
                </a:lnTo>
                <a:cubicBezTo>
                  <a:pt x="4943891" y="2054065"/>
                  <a:pt x="3384872" y="1045074"/>
                  <a:pt x="3184906" y="1474355"/>
                </a:cubicBezTo>
                <a:cubicBezTo>
                  <a:pt x="2986287" y="1054599"/>
                  <a:pt x="1254783" y="2111215"/>
                  <a:pt x="218608" y="1272359"/>
                </a:cubicBezTo>
                <a:lnTo>
                  <a:pt x="210945" y="1189232"/>
                </a:lnTo>
                <a:cubicBezTo>
                  <a:pt x="1037018" y="1952292"/>
                  <a:pt x="3135227" y="1067530"/>
                  <a:pt x="3186957" y="1363865"/>
                </a:cubicBezTo>
                <a:cubicBezTo>
                  <a:pt x="3436202" y="1035876"/>
                  <a:pt x="5139318" y="1965185"/>
                  <a:pt x="6210316" y="1179996"/>
                </a:cubicBezTo>
                <a:close/>
                <a:moveTo>
                  <a:pt x="6177343" y="976135"/>
                </a:moveTo>
                <a:lnTo>
                  <a:pt x="6169682" y="1068498"/>
                </a:lnTo>
                <a:cubicBezTo>
                  <a:pt x="4910918" y="1850204"/>
                  <a:pt x="3351899" y="841213"/>
                  <a:pt x="3151933" y="1270495"/>
                </a:cubicBezTo>
                <a:cubicBezTo>
                  <a:pt x="2953314" y="850738"/>
                  <a:pt x="1221810" y="1907354"/>
                  <a:pt x="185635" y="1068498"/>
                </a:cubicBezTo>
                <a:lnTo>
                  <a:pt x="177972" y="985371"/>
                </a:lnTo>
                <a:cubicBezTo>
                  <a:pt x="1004045" y="1748431"/>
                  <a:pt x="3102254" y="863669"/>
                  <a:pt x="3153984" y="1160005"/>
                </a:cubicBezTo>
                <a:cubicBezTo>
                  <a:pt x="3403229" y="832015"/>
                  <a:pt x="5106345" y="1761324"/>
                  <a:pt x="6177343" y="976135"/>
                </a:cubicBezTo>
                <a:close/>
                <a:moveTo>
                  <a:pt x="6197016" y="803306"/>
                </a:moveTo>
                <a:lnTo>
                  <a:pt x="6189354" y="895669"/>
                </a:lnTo>
                <a:cubicBezTo>
                  <a:pt x="4930591" y="1677375"/>
                  <a:pt x="3371572" y="668384"/>
                  <a:pt x="3171606" y="1097666"/>
                </a:cubicBezTo>
                <a:cubicBezTo>
                  <a:pt x="2972986" y="677909"/>
                  <a:pt x="1241483" y="1734525"/>
                  <a:pt x="205307" y="895669"/>
                </a:cubicBezTo>
                <a:lnTo>
                  <a:pt x="197645" y="812542"/>
                </a:lnTo>
                <a:cubicBezTo>
                  <a:pt x="1023718" y="1575602"/>
                  <a:pt x="3121927" y="690840"/>
                  <a:pt x="3173656" y="987176"/>
                </a:cubicBezTo>
                <a:cubicBezTo>
                  <a:pt x="3422901" y="659186"/>
                  <a:pt x="5126018" y="1588495"/>
                  <a:pt x="6197016" y="803306"/>
                </a:cubicBezTo>
                <a:close/>
                <a:moveTo>
                  <a:pt x="6487608" y="376690"/>
                </a:moveTo>
                <a:lnTo>
                  <a:pt x="6479368" y="469052"/>
                </a:lnTo>
                <a:cubicBezTo>
                  <a:pt x="5125605" y="1250759"/>
                  <a:pt x="3448927" y="241768"/>
                  <a:pt x="3233869" y="671049"/>
                </a:cubicBezTo>
                <a:cubicBezTo>
                  <a:pt x="3020259" y="251293"/>
                  <a:pt x="1158078" y="1307909"/>
                  <a:pt x="43702" y="469052"/>
                </a:cubicBezTo>
                <a:lnTo>
                  <a:pt x="35462" y="385926"/>
                </a:lnTo>
                <a:cubicBezTo>
                  <a:pt x="923879" y="1148986"/>
                  <a:pt x="3180441" y="264224"/>
                  <a:pt x="3236074" y="560559"/>
                </a:cubicBezTo>
                <a:cubicBezTo>
                  <a:pt x="3504130" y="232570"/>
                  <a:pt x="5335781" y="1161879"/>
                  <a:pt x="6487608" y="376690"/>
                </a:cubicBezTo>
                <a:close/>
                <a:moveTo>
                  <a:pt x="6452147" y="172829"/>
                </a:moveTo>
                <a:lnTo>
                  <a:pt x="6443907" y="265192"/>
                </a:lnTo>
                <a:cubicBezTo>
                  <a:pt x="5090144" y="1046898"/>
                  <a:pt x="3413465" y="37907"/>
                  <a:pt x="3198407" y="467188"/>
                </a:cubicBezTo>
                <a:cubicBezTo>
                  <a:pt x="2984798" y="47432"/>
                  <a:pt x="1122617" y="1104048"/>
                  <a:pt x="8241" y="265192"/>
                </a:cubicBezTo>
                <a:lnTo>
                  <a:pt x="0" y="182065"/>
                </a:lnTo>
                <a:cubicBezTo>
                  <a:pt x="888417" y="945125"/>
                  <a:pt x="3144979" y="60363"/>
                  <a:pt x="3200612" y="356699"/>
                </a:cubicBezTo>
                <a:cubicBezTo>
                  <a:pt x="3468668" y="28709"/>
                  <a:pt x="5300320" y="958018"/>
                  <a:pt x="6452147" y="172829"/>
                </a:cubicBezTo>
                <a:close/>
                <a:moveTo>
                  <a:pt x="6473304" y="0"/>
                </a:moveTo>
                <a:lnTo>
                  <a:pt x="6465064" y="92363"/>
                </a:lnTo>
                <a:cubicBezTo>
                  <a:pt x="5111301" y="874069"/>
                  <a:pt x="3434623" y="-134922"/>
                  <a:pt x="3219565" y="294360"/>
                </a:cubicBezTo>
                <a:cubicBezTo>
                  <a:pt x="3005955" y="-125397"/>
                  <a:pt x="1143774" y="931219"/>
                  <a:pt x="29398" y="92363"/>
                </a:cubicBezTo>
                <a:lnTo>
                  <a:pt x="21158" y="9236"/>
                </a:lnTo>
                <a:cubicBezTo>
                  <a:pt x="909575" y="772296"/>
                  <a:pt x="3166137" y="-112466"/>
                  <a:pt x="3221770" y="183870"/>
                </a:cubicBezTo>
                <a:cubicBezTo>
                  <a:pt x="3489826" y="-144120"/>
                  <a:pt x="5321477" y="785189"/>
                  <a:pt x="6473304" y="0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26000">
                <a:srgbClr val="FFFFFF"/>
              </a:gs>
              <a:gs pos="56000">
                <a:srgbClr val="9C6563"/>
              </a:gs>
              <a:gs pos="34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>
              <a:rot lat="0" lon="0" rev="9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mtClea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V="1">
            <a:off x="2697482" y="2917509"/>
            <a:ext cx="3834052" cy="2468183"/>
          </a:xfrm>
          <a:custGeom>
            <a:avLst/>
            <a:gdLst/>
            <a:ahLst/>
            <a:cxnLst/>
            <a:rect l="l" t="t" r="r" b="b"/>
            <a:pathLst>
              <a:path w="6487608" h="5011703">
                <a:moveTo>
                  <a:pt x="3773652" y="4767190"/>
                </a:moveTo>
                <a:lnTo>
                  <a:pt x="3772180" y="4820127"/>
                </a:lnTo>
                <a:cubicBezTo>
                  <a:pt x="3530329" y="5268159"/>
                  <a:pt x="3230790" y="4689860"/>
                  <a:pt x="3192369" y="4935901"/>
                </a:cubicBezTo>
                <a:cubicBezTo>
                  <a:pt x="3154208" y="4695319"/>
                  <a:pt x="2821528" y="5300914"/>
                  <a:pt x="2622444" y="4820127"/>
                </a:cubicBezTo>
                <a:lnTo>
                  <a:pt x="2620971" y="4772483"/>
                </a:lnTo>
                <a:cubicBezTo>
                  <a:pt x="2779688" y="5209828"/>
                  <a:pt x="3182824" y="4702730"/>
                  <a:pt x="3192763" y="4872574"/>
                </a:cubicBezTo>
                <a:cubicBezTo>
                  <a:pt x="3240652" y="4684588"/>
                  <a:pt x="3567878" y="5217218"/>
                  <a:pt x="3773652" y="4767190"/>
                </a:cubicBezTo>
                <a:close/>
                <a:moveTo>
                  <a:pt x="3767317" y="4650347"/>
                </a:moveTo>
                <a:lnTo>
                  <a:pt x="3765845" y="4703285"/>
                </a:lnTo>
                <a:cubicBezTo>
                  <a:pt x="3523994" y="5151317"/>
                  <a:pt x="3224454" y="4573017"/>
                  <a:pt x="3186034" y="4819059"/>
                </a:cubicBezTo>
                <a:cubicBezTo>
                  <a:pt x="3147873" y="4578477"/>
                  <a:pt x="2815193" y="5184072"/>
                  <a:pt x="2616108" y="4703285"/>
                </a:cubicBezTo>
                <a:lnTo>
                  <a:pt x="2614636" y="4655641"/>
                </a:lnTo>
                <a:cubicBezTo>
                  <a:pt x="2773353" y="5092986"/>
                  <a:pt x="3176489" y="4585888"/>
                  <a:pt x="3186428" y="4755732"/>
                </a:cubicBezTo>
                <a:cubicBezTo>
                  <a:pt x="3234316" y="4567746"/>
                  <a:pt x="3561542" y="5100376"/>
                  <a:pt x="3767317" y="4650347"/>
                </a:cubicBezTo>
                <a:close/>
                <a:moveTo>
                  <a:pt x="3771097" y="4551291"/>
                </a:moveTo>
                <a:lnTo>
                  <a:pt x="3769625" y="4604229"/>
                </a:lnTo>
                <a:cubicBezTo>
                  <a:pt x="3527774" y="5052261"/>
                  <a:pt x="3228234" y="4473961"/>
                  <a:pt x="3189814" y="4720002"/>
                </a:cubicBezTo>
                <a:cubicBezTo>
                  <a:pt x="3151652" y="4479420"/>
                  <a:pt x="2818972" y="5085016"/>
                  <a:pt x="2619888" y="4604229"/>
                </a:cubicBezTo>
                <a:lnTo>
                  <a:pt x="2618416" y="4556585"/>
                </a:lnTo>
                <a:cubicBezTo>
                  <a:pt x="2777132" y="4993930"/>
                  <a:pt x="3180269" y="4486832"/>
                  <a:pt x="3190208" y="4656676"/>
                </a:cubicBezTo>
                <a:cubicBezTo>
                  <a:pt x="3238096" y="4468689"/>
                  <a:pt x="3565322" y="5001320"/>
                  <a:pt x="3771097" y="4551291"/>
                </a:cubicBezTo>
                <a:close/>
                <a:moveTo>
                  <a:pt x="4305607" y="4156489"/>
                </a:moveTo>
                <a:lnTo>
                  <a:pt x="4302937" y="4241964"/>
                </a:lnTo>
                <a:cubicBezTo>
                  <a:pt x="3864289" y="4965375"/>
                  <a:pt x="3321008" y="4031629"/>
                  <a:pt x="3251325" y="4428897"/>
                </a:cubicBezTo>
                <a:cubicBezTo>
                  <a:pt x="3182111" y="4040444"/>
                  <a:pt x="2578724" y="5018263"/>
                  <a:pt x="2217642" y="4241964"/>
                </a:cubicBezTo>
                <a:lnTo>
                  <a:pt x="2214971" y="4165037"/>
                </a:lnTo>
                <a:cubicBezTo>
                  <a:pt x="2502838" y="4871192"/>
                  <a:pt x="3234013" y="4052411"/>
                  <a:pt x="3252040" y="4326647"/>
                </a:cubicBezTo>
                <a:cubicBezTo>
                  <a:pt x="3338895" y="4023117"/>
                  <a:pt x="3932390" y="4883123"/>
                  <a:pt x="4305607" y="4156489"/>
                </a:cubicBezTo>
                <a:close/>
                <a:moveTo>
                  <a:pt x="4294117" y="3967831"/>
                </a:moveTo>
                <a:lnTo>
                  <a:pt x="4291447" y="4053306"/>
                </a:lnTo>
                <a:cubicBezTo>
                  <a:pt x="3852798" y="4776717"/>
                  <a:pt x="3309518" y="3842971"/>
                  <a:pt x="3239835" y="4240239"/>
                </a:cubicBezTo>
                <a:cubicBezTo>
                  <a:pt x="3170621" y="3851786"/>
                  <a:pt x="2567233" y="4829605"/>
                  <a:pt x="2206151" y="4053306"/>
                </a:cubicBezTo>
                <a:lnTo>
                  <a:pt x="2203481" y="3976379"/>
                </a:lnTo>
                <a:cubicBezTo>
                  <a:pt x="2491348" y="4682534"/>
                  <a:pt x="3222523" y="3863753"/>
                  <a:pt x="3240549" y="4137989"/>
                </a:cubicBezTo>
                <a:cubicBezTo>
                  <a:pt x="3327405" y="3834459"/>
                  <a:pt x="3920900" y="4694465"/>
                  <a:pt x="4294117" y="3967831"/>
                </a:cubicBezTo>
                <a:close/>
                <a:moveTo>
                  <a:pt x="4300972" y="3807891"/>
                </a:moveTo>
                <a:lnTo>
                  <a:pt x="4298303" y="3893366"/>
                </a:lnTo>
                <a:cubicBezTo>
                  <a:pt x="3859654" y="4616777"/>
                  <a:pt x="3316374" y="3683031"/>
                  <a:pt x="3246690" y="4080299"/>
                </a:cubicBezTo>
                <a:cubicBezTo>
                  <a:pt x="3177476" y="3691846"/>
                  <a:pt x="2574089" y="4669665"/>
                  <a:pt x="2213007" y="3893366"/>
                </a:cubicBezTo>
                <a:lnTo>
                  <a:pt x="2210337" y="3816438"/>
                </a:lnTo>
                <a:cubicBezTo>
                  <a:pt x="2498203" y="4522594"/>
                  <a:pt x="3229378" y="3703812"/>
                  <a:pt x="3247405" y="3978049"/>
                </a:cubicBezTo>
                <a:cubicBezTo>
                  <a:pt x="3334261" y="3674519"/>
                  <a:pt x="3927756" y="4534525"/>
                  <a:pt x="4300972" y="3807891"/>
                </a:cubicBezTo>
                <a:close/>
                <a:moveTo>
                  <a:pt x="4830556" y="3336858"/>
                </a:moveTo>
                <a:lnTo>
                  <a:pt x="4826553" y="3438837"/>
                </a:lnTo>
                <a:cubicBezTo>
                  <a:pt x="4168823" y="4301930"/>
                  <a:pt x="3354204" y="3187889"/>
                  <a:pt x="3249717" y="3661864"/>
                </a:cubicBezTo>
                <a:cubicBezTo>
                  <a:pt x="3145934" y="3198405"/>
                  <a:pt x="2241188" y="4365030"/>
                  <a:pt x="1699765" y="3438837"/>
                </a:cubicBezTo>
                <a:lnTo>
                  <a:pt x="1695761" y="3347055"/>
                </a:lnTo>
                <a:cubicBezTo>
                  <a:pt x="2127401" y="4189561"/>
                  <a:pt x="3223759" y="3212682"/>
                  <a:pt x="3250788" y="3539871"/>
                </a:cubicBezTo>
                <a:cubicBezTo>
                  <a:pt x="3381024" y="3177733"/>
                  <a:pt x="4270938" y="4203796"/>
                  <a:pt x="4830556" y="3336858"/>
                </a:cubicBezTo>
                <a:close/>
                <a:moveTo>
                  <a:pt x="4813327" y="3111772"/>
                </a:moveTo>
                <a:lnTo>
                  <a:pt x="4809324" y="3213751"/>
                </a:lnTo>
                <a:cubicBezTo>
                  <a:pt x="4151594" y="4076844"/>
                  <a:pt x="3336975" y="2962803"/>
                  <a:pt x="3232488" y="3436779"/>
                </a:cubicBezTo>
                <a:cubicBezTo>
                  <a:pt x="3128705" y="2973319"/>
                  <a:pt x="2223959" y="4139944"/>
                  <a:pt x="1682536" y="3213751"/>
                </a:cubicBezTo>
                <a:lnTo>
                  <a:pt x="1678532" y="3121970"/>
                </a:lnTo>
                <a:cubicBezTo>
                  <a:pt x="2110172" y="3964475"/>
                  <a:pt x="3206530" y="2987597"/>
                  <a:pt x="3233559" y="3314785"/>
                </a:cubicBezTo>
                <a:cubicBezTo>
                  <a:pt x="3363795" y="2952647"/>
                  <a:pt x="4253709" y="3978711"/>
                  <a:pt x="4813327" y="3111772"/>
                </a:cubicBezTo>
                <a:close/>
                <a:moveTo>
                  <a:pt x="3406943" y="2837348"/>
                </a:moveTo>
                <a:cubicBezTo>
                  <a:pt x="3322401" y="2838056"/>
                  <a:pt x="3263366" y="2870840"/>
                  <a:pt x="3237408" y="2959016"/>
                </a:cubicBezTo>
                <a:cubicBezTo>
                  <a:pt x="3135023" y="2616627"/>
                  <a:pt x="2444277" y="3170910"/>
                  <a:pt x="1802090" y="3096049"/>
                </a:cubicBezTo>
                <a:cubicBezTo>
                  <a:pt x="2285207" y="3628996"/>
                  <a:pt x="3218921" y="2822332"/>
                  <a:pt x="3243839" y="3123963"/>
                </a:cubicBezTo>
                <a:cubicBezTo>
                  <a:pt x="3366216" y="2783677"/>
                  <a:pt x="4159354" y="3669111"/>
                  <a:pt x="4718747" y="3057765"/>
                </a:cubicBezTo>
                <a:cubicBezTo>
                  <a:pt x="4186450" y="3147397"/>
                  <a:pt x="3671660" y="2835131"/>
                  <a:pt x="3406943" y="2837348"/>
                </a:cubicBezTo>
                <a:close/>
                <a:moveTo>
                  <a:pt x="5331939" y="2636549"/>
                </a:moveTo>
                <a:lnTo>
                  <a:pt x="5326635" y="2737731"/>
                </a:lnTo>
                <a:cubicBezTo>
                  <a:pt x="5158112" y="2903332"/>
                  <a:pt x="4981815" y="2995574"/>
                  <a:pt x="4805919" y="3039508"/>
                </a:cubicBezTo>
                <a:cubicBezTo>
                  <a:pt x="4151050" y="3871248"/>
                  <a:pt x="3346558" y="2775138"/>
                  <a:pt x="3242767" y="3245956"/>
                </a:cubicBezTo>
                <a:cubicBezTo>
                  <a:pt x="3141482" y="2793650"/>
                  <a:pt x="2277321" y="3893915"/>
                  <a:pt x="1733113" y="3085812"/>
                </a:cubicBezTo>
                <a:cubicBezTo>
                  <a:pt x="1537039" y="3049422"/>
                  <a:pt x="1347835" y="2947862"/>
                  <a:pt x="1183802" y="2737731"/>
                </a:cubicBezTo>
                <a:lnTo>
                  <a:pt x="1178497" y="2646667"/>
                </a:lnTo>
                <a:cubicBezTo>
                  <a:pt x="1311187" y="2840614"/>
                  <a:pt x="1491288" y="2937387"/>
                  <a:pt x="1690635" y="2972935"/>
                </a:cubicBezTo>
                <a:lnTo>
                  <a:pt x="1688812" y="2931147"/>
                </a:lnTo>
                <a:lnTo>
                  <a:pt x="1716206" y="2978839"/>
                </a:lnTo>
                <a:cubicBezTo>
                  <a:pt x="2370566" y="3089204"/>
                  <a:pt x="3211683" y="2591916"/>
                  <a:pt x="3238828" y="2837976"/>
                </a:cubicBezTo>
                <a:cubicBezTo>
                  <a:pt x="3373454" y="2557649"/>
                  <a:pt x="4120747" y="3115703"/>
                  <a:pt x="4794152" y="2962777"/>
                </a:cubicBezTo>
                <a:cubicBezTo>
                  <a:pt x="4804581" y="2949734"/>
                  <a:pt x="4814141" y="2935613"/>
                  <a:pt x="4823607" y="2920949"/>
                </a:cubicBezTo>
                <a:lnTo>
                  <a:pt x="4822214" y="2956429"/>
                </a:lnTo>
                <a:cubicBezTo>
                  <a:pt x="5002953" y="2914020"/>
                  <a:pt x="5177001" y="2816291"/>
                  <a:pt x="5331939" y="2636549"/>
                </a:cubicBezTo>
                <a:close/>
                <a:moveTo>
                  <a:pt x="5309112" y="2413223"/>
                </a:moveTo>
                <a:lnTo>
                  <a:pt x="5303807" y="2514405"/>
                </a:lnTo>
                <a:cubicBezTo>
                  <a:pt x="4432349" y="3370752"/>
                  <a:pt x="3353020" y="2265418"/>
                  <a:pt x="3214581" y="2735689"/>
                </a:cubicBezTo>
                <a:cubicBezTo>
                  <a:pt x="3077074" y="2275852"/>
                  <a:pt x="1878332" y="3433359"/>
                  <a:pt x="1160974" y="2514405"/>
                </a:cubicBezTo>
                <a:lnTo>
                  <a:pt x="1155669" y="2423340"/>
                </a:lnTo>
                <a:cubicBezTo>
                  <a:pt x="1727570" y="3259262"/>
                  <a:pt x="3180188" y="2290018"/>
                  <a:pt x="3216000" y="2614649"/>
                </a:cubicBezTo>
                <a:cubicBezTo>
                  <a:pt x="3388556" y="2255341"/>
                  <a:pt x="4567646" y="3273386"/>
                  <a:pt x="5309112" y="2413223"/>
                </a:cubicBezTo>
                <a:close/>
                <a:moveTo>
                  <a:pt x="3407284" y="2132627"/>
                </a:moveTo>
                <a:cubicBezTo>
                  <a:pt x="3296831" y="2133335"/>
                  <a:pt x="3219701" y="2166119"/>
                  <a:pt x="3185788" y="2254295"/>
                </a:cubicBezTo>
                <a:cubicBezTo>
                  <a:pt x="3052091" y="1912083"/>
                  <a:pt x="2150501" y="2465615"/>
                  <a:pt x="1311798" y="2391377"/>
                </a:cubicBezTo>
                <a:cubicBezTo>
                  <a:pt x="1950067" y="2932500"/>
                  <a:pt x="3196479" y="2124908"/>
                  <a:pt x="3229620" y="2425318"/>
                </a:cubicBezTo>
                <a:cubicBezTo>
                  <a:pt x="3393434" y="2084214"/>
                  <a:pt x="4464374" y="2984433"/>
                  <a:pt x="5206160" y="2339791"/>
                </a:cubicBezTo>
                <a:cubicBezTo>
                  <a:pt x="4481010" y="2468622"/>
                  <a:pt x="3767216" y="2130319"/>
                  <a:pt x="3407284" y="2132627"/>
                </a:cubicBezTo>
                <a:close/>
                <a:moveTo>
                  <a:pt x="5922284" y="1931828"/>
                </a:moveTo>
                <a:lnTo>
                  <a:pt x="5915354" y="2033010"/>
                </a:lnTo>
                <a:cubicBezTo>
                  <a:pt x="5721672" y="2178685"/>
                  <a:pt x="5520131" y="2267593"/>
                  <a:pt x="5317891" y="2316218"/>
                </a:cubicBezTo>
                <a:lnTo>
                  <a:pt x="5317427" y="2325073"/>
                </a:lnTo>
                <a:cubicBezTo>
                  <a:pt x="4445969" y="3181421"/>
                  <a:pt x="3366640" y="2076086"/>
                  <a:pt x="3228201" y="2546358"/>
                </a:cubicBezTo>
                <a:cubicBezTo>
                  <a:pt x="3093682" y="2096515"/>
                  <a:pt x="1943557" y="3194477"/>
                  <a:pt x="1222800" y="2381405"/>
                </a:cubicBezTo>
                <a:cubicBezTo>
                  <a:pt x="965834" y="2345345"/>
                  <a:pt x="717749" y="2243809"/>
                  <a:pt x="502759" y="2033010"/>
                </a:cubicBezTo>
                <a:lnTo>
                  <a:pt x="495828" y="1941946"/>
                </a:lnTo>
                <a:cubicBezTo>
                  <a:pt x="670685" y="2137568"/>
                  <a:pt x="908557" y="2234330"/>
                  <a:pt x="1171347" y="2269347"/>
                </a:cubicBezTo>
                <a:lnTo>
                  <a:pt x="1169289" y="2234009"/>
                </a:lnTo>
                <a:lnTo>
                  <a:pt x="1200322" y="2274468"/>
                </a:lnTo>
                <a:cubicBezTo>
                  <a:pt x="2055081" y="2383660"/>
                  <a:pt x="3152208" y="1887399"/>
                  <a:pt x="3187643" y="2133255"/>
                </a:cubicBezTo>
                <a:cubicBezTo>
                  <a:pt x="3369150" y="1843972"/>
                  <a:pt x="4403066" y="2447494"/>
                  <a:pt x="5304399" y="2243386"/>
                </a:cubicBezTo>
                <a:cubicBezTo>
                  <a:pt x="5310966" y="2237391"/>
                  <a:pt x="5316862" y="2230700"/>
                  <a:pt x="5322731" y="2223891"/>
                </a:cubicBezTo>
                <a:lnTo>
                  <a:pt x="5321868" y="2240361"/>
                </a:lnTo>
                <a:cubicBezTo>
                  <a:pt x="5534074" y="2190632"/>
                  <a:pt x="5738472" y="2095042"/>
                  <a:pt x="5922284" y="1931828"/>
                </a:cubicBezTo>
                <a:close/>
                <a:moveTo>
                  <a:pt x="5892460" y="1708502"/>
                </a:moveTo>
                <a:lnTo>
                  <a:pt x="5885530" y="1809684"/>
                </a:lnTo>
                <a:cubicBezTo>
                  <a:pt x="4746973" y="2666031"/>
                  <a:pt x="3336834" y="1560697"/>
                  <a:pt x="3155964" y="2030968"/>
                </a:cubicBezTo>
                <a:cubicBezTo>
                  <a:pt x="2976312" y="1571131"/>
                  <a:pt x="1410160" y="2728638"/>
                  <a:pt x="472935" y="1809684"/>
                </a:cubicBezTo>
                <a:lnTo>
                  <a:pt x="466004" y="1718619"/>
                </a:lnTo>
                <a:cubicBezTo>
                  <a:pt x="1213191" y="2554541"/>
                  <a:pt x="3111029" y="1585297"/>
                  <a:pt x="3157819" y="1909928"/>
                </a:cubicBezTo>
                <a:cubicBezTo>
                  <a:pt x="3383262" y="1550620"/>
                  <a:pt x="4923738" y="2568665"/>
                  <a:pt x="5892460" y="1708502"/>
                </a:cubicBezTo>
                <a:close/>
                <a:moveTo>
                  <a:pt x="5910254" y="1519170"/>
                </a:moveTo>
                <a:lnTo>
                  <a:pt x="5903324" y="1620352"/>
                </a:lnTo>
                <a:cubicBezTo>
                  <a:pt x="4764767" y="2476700"/>
                  <a:pt x="3354628" y="1371365"/>
                  <a:pt x="3173758" y="1841637"/>
                </a:cubicBezTo>
                <a:cubicBezTo>
                  <a:pt x="2994106" y="1381800"/>
                  <a:pt x="1427954" y="2539307"/>
                  <a:pt x="490729" y="1620352"/>
                </a:cubicBezTo>
                <a:lnTo>
                  <a:pt x="483798" y="1529288"/>
                </a:lnTo>
                <a:cubicBezTo>
                  <a:pt x="1230985" y="2365209"/>
                  <a:pt x="3128824" y="1395965"/>
                  <a:pt x="3175613" y="1720597"/>
                </a:cubicBezTo>
                <a:cubicBezTo>
                  <a:pt x="3401056" y="1361289"/>
                  <a:pt x="4941532" y="2379333"/>
                  <a:pt x="5910254" y="1519170"/>
                </a:cubicBezTo>
                <a:close/>
                <a:moveTo>
                  <a:pt x="6210316" y="1179996"/>
                </a:moveTo>
                <a:lnTo>
                  <a:pt x="6202655" y="1272359"/>
                </a:lnTo>
                <a:cubicBezTo>
                  <a:pt x="4943891" y="2054065"/>
                  <a:pt x="3384872" y="1045074"/>
                  <a:pt x="3184906" y="1474355"/>
                </a:cubicBezTo>
                <a:cubicBezTo>
                  <a:pt x="2986287" y="1054599"/>
                  <a:pt x="1254783" y="2111215"/>
                  <a:pt x="218608" y="1272359"/>
                </a:cubicBezTo>
                <a:lnTo>
                  <a:pt x="210945" y="1189232"/>
                </a:lnTo>
                <a:cubicBezTo>
                  <a:pt x="1037018" y="1952292"/>
                  <a:pt x="3135227" y="1067530"/>
                  <a:pt x="3186957" y="1363865"/>
                </a:cubicBezTo>
                <a:cubicBezTo>
                  <a:pt x="3436202" y="1035876"/>
                  <a:pt x="5139318" y="1965185"/>
                  <a:pt x="6210316" y="1179996"/>
                </a:cubicBezTo>
                <a:close/>
                <a:moveTo>
                  <a:pt x="6177343" y="976135"/>
                </a:moveTo>
                <a:lnTo>
                  <a:pt x="6169682" y="1068498"/>
                </a:lnTo>
                <a:cubicBezTo>
                  <a:pt x="4910918" y="1850204"/>
                  <a:pt x="3351899" y="841213"/>
                  <a:pt x="3151933" y="1270495"/>
                </a:cubicBezTo>
                <a:cubicBezTo>
                  <a:pt x="2953314" y="850738"/>
                  <a:pt x="1221810" y="1907354"/>
                  <a:pt x="185635" y="1068498"/>
                </a:cubicBezTo>
                <a:lnTo>
                  <a:pt x="177972" y="985371"/>
                </a:lnTo>
                <a:cubicBezTo>
                  <a:pt x="1004045" y="1748431"/>
                  <a:pt x="3102254" y="863669"/>
                  <a:pt x="3153984" y="1160005"/>
                </a:cubicBezTo>
                <a:cubicBezTo>
                  <a:pt x="3403229" y="832015"/>
                  <a:pt x="5106345" y="1761324"/>
                  <a:pt x="6177343" y="976135"/>
                </a:cubicBezTo>
                <a:close/>
                <a:moveTo>
                  <a:pt x="6197016" y="803306"/>
                </a:moveTo>
                <a:lnTo>
                  <a:pt x="6189354" y="895669"/>
                </a:lnTo>
                <a:cubicBezTo>
                  <a:pt x="4930591" y="1677375"/>
                  <a:pt x="3371572" y="668384"/>
                  <a:pt x="3171606" y="1097666"/>
                </a:cubicBezTo>
                <a:cubicBezTo>
                  <a:pt x="2972986" y="677909"/>
                  <a:pt x="1241483" y="1734525"/>
                  <a:pt x="205307" y="895669"/>
                </a:cubicBezTo>
                <a:lnTo>
                  <a:pt x="197645" y="812542"/>
                </a:lnTo>
                <a:cubicBezTo>
                  <a:pt x="1023718" y="1575602"/>
                  <a:pt x="3121927" y="690840"/>
                  <a:pt x="3173656" y="987176"/>
                </a:cubicBezTo>
                <a:cubicBezTo>
                  <a:pt x="3422901" y="659186"/>
                  <a:pt x="5126018" y="1588495"/>
                  <a:pt x="6197016" y="803306"/>
                </a:cubicBezTo>
                <a:close/>
                <a:moveTo>
                  <a:pt x="6487608" y="376690"/>
                </a:moveTo>
                <a:lnTo>
                  <a:pt x="6479368" y="469052"/>
                </a:lnTo>
                <a:cubicBezTo>
                  <a:pt x="5125605" y="1250759"/>
                  <a:pt x="3448927" y="241768"/>
                  <a:pt x="3233869" y="671049"/>
                </a:cubicBezTo>
                <a:cubicBezTo>
                  <a:pt x="3020259" y="251293"/>
                  <a:pt x="1158078" y="1307909"/>
                  <a:pt x="43702" y="469052"/>
                </a:cubicBezTo>
                <a:lnTo>
                  <a:pt x="35462" y="385926"/>
                </a:lnTo>
                <a:cubicBezTo>
                  <a:pt x="923879" y="1148986"/>
                  <a:pt x="3180441" y="264224"/>
                  <a:pt x="3236074" y="560559"/>
                </a:cubicBezTo>
                <a:cubicBezTo>
                  <a:pt x="3504130" y="232570"/>
                  <a:pt x="5335781" y="1161879"/>
                  <a:pt x="6487608" y="376690"/>
                </a:cubicBezTo>
                <a:close/>
                <a:moveTo>
                  <a:pt x="6452147" y="172829"/>
                </a:moveTo>
                <a:lnTo>
                  <a:pt x="6443907" y="265192"/>
                </a:lnTo>
                <a:cubicBezTo>
                  <a:pt x="5090144" y="1046898"/>
                  <a:pt x="3413465" y="37907"/>
                  <a:pt x="3198407" y="467188"/>
                </a:cubicBezTo>
                <a:cubicBezTo>
                  <a:pt x="2984798" y="47432"/>
                  <a:pt x="1122617" y="1104048"/>
                  <a:pt x="8241" y="265192"/>
                </a:cubicBezTo>
                <a:lnTo>
                  <a:pt x="0" y="182065"/>
                </a:lnTo>
                <a:cubicBezTo>
                  <a:pt x="888417" y="945125"/>
                  <a:pt x="3144979" y="60363"/>
                  <a:pt x="3200612" y="356699"/>
                </a:cubicBezTo>
                <a:cubicBezTo>
                  <a:pt x="3468668" y="28709"/>
                  <a:pt x="5300320" y="958018"/>
                  <a:pt x="6452147" y="172829"/>
                </a:cubicBezTo>
                <a:close/>
                <a:moveTo>
                  <a:pt x="6473304" y="0"/>
                </a:moveTo>
                <a:lnTo>
                  <a:pt x="6465064" y="92363"/>
                </a:lnTo>
                <a:cubicBezTo>
                  <a:pt x="5111301" y="874069"/>
                  <a:pt x="3434623" y="-134922"/>
                  <a:pt x="3219565" y="294360"/>
                </a:cubicBezTo>
                <a:cubicBezTo>
                  <a:pt x="3005955" y="-125397"/>
                  <a:pt x="1143774" y="931219"/>
                  <a:pt x="29398" y="92363"/>
                </a:cubicBezTo>
                <a:lnTo>
                  <a:pt x="21158" y="9236"/>
                </a:lnTo>
                <a:cubicBezTo>
                  <a:pt x="909575" y="772296"/>
                  <a:pt x="3166137" y="-112466"/>
                  <a:pt x="3221770" y="183870"/>
                </a:cubicBezTo>
                <a:cubicBezTo>
                  <a:pt x="3489826" y="-144120"/>
                  <a:pt x="5321477" y="785189"/>
                  <a:pt x="6473304" y="0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26000">
                <a:srgbClr val="FFFFFF"/>
              </a:gs>
              <a:gs pos="56000">
                <a:srgbClr val="9C6563"/>
              </a:gs>
              <a:gs pos="34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>
              <a:rot lat="0" lon="0" rev="9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mtClea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400000">
            <a:off x="4680883" y="1436597"/>
            <a:ext cx="3195043" cy="2961820"/>
          </a:xfrm>
          <a:custGeom>
            <a:avLst/>
            <a:gdLst/>
            <a:ahLst/>
            <a:cxnLst/>
            <a:rect l="l" t="t" r="r" b="b"/>
            <a:pathLst>
              <a:path w="6487608" h="5011703">
                <a:moveTo>
                  <a:pt x="3773652" y="4767190"/>
                </a:moveTo>
                <a:lnTo>
                  <a:pt x="3772180" y="4820127"/>
                </a:lnTo>
                <a:cubicBezTo>
                  <a:pt x="3530329" y="5268159"/>
                  <a:pt x="3230790" y="4689860"/>
                  <a:pt x="3192369" y="4935901"/>
                </a:cubicBezTo>
                <a:cubicBezTo>
                  <a:pt x="3154208" y="4695319"/>
                  <a:pt x="2821528" y="5300914"/>
                  <a:pt x="2622444" y="4820127"/>
                </a:cubicBezTo>
                <a:lnTo>
                  <a:pt x="2620971" y="4772483"/>
                </a:lnTo>
                <a:cubicBezTo>
                  <a:pt x="2779688" y="5209828"/>
                  <a:pt x="3182824" y="4702730"/>
                  <a:pt x="3192763" y="4872574"/>
                </a:cubicBezTo>
                <a:cubicBezTo>
                  <a:pt x="3240652" y="4684588"/>
                  <a:pt x="3567878" y="5217218"/>
                  <a:pt x="3773652" y="4767190"/>
                </a:cubicBezTo>
                <a:close/>
                <a:moveTo>
                  <a:pt x="3767317" y="4650347"/>
                </a:moveTo>
                <a:lnTo>
                  <a:pt x="3765845" y="4703285"/>
                </a:lnTo>
                <a:cubicBezTo>
                  <a:pt x="3523994" y="5151317"/>
                  <a:pt x="3224454" y="4573017"/>
                  <a:pt x="3186034" y="4819059"/>
                </a:cubicBezTo>
                <a:cubicBezTo>
                  <a:pt x="3147873" y="4578477"/>
                  <a:pt x="2815193" y="5184072"/>
                  <a:pt x="2616108" y="4703285"/>
                </a:cubicBezTo>
                <a:lnTo>
                  <a:pt x="2614636" y="4655641"/>
                </a:lnTo>
                <a:cubicBezTo>
                  <a:pt x="2773353" y="5092986"/>
                  <a:pt x="3176489" y="4585888"/>
                  <a:pt x="3186428" y="4755732"/>
                </a:cubicBezTo>
                <a:cubicBezTo>
                  <a:pt x="3234316" y="4567746"/>
                  <a:pt x="3561542" y="5100376"/>
                  <a:pt x="3767317" y="4650347"/>
                </a:cubicBezTo>
                <a:close/>
                <a:moveTo>
                  <a:pt x="3771097" y="4551291"/>
                </a:moveTo>
                <a:lnTo>
                  <a:pt x="3769625" y="4604229"/>
                </a:lnTo>
                <a:cubicBezTo>
                  <a:pt x="3527774" y="5052261"/>
                  <a:pt x="3228234" y="4473961"/>
                  <a:pt x="3189814" y="4720002"/>
                </a:cubicBezTo>
                <a:cubicBezTo>
                  <a:pt x="3151652" y="4479420"/>
                  <a:pt x="2818972" y="5085016"/>
                  <a:pt x="2619888" y="4604229"/>
                </a:cubicBezTo>
                <a:lnTo>
                  <a:pt x="2618416" y="4556585"/>
                </a:lnTo>
                <a:cubicBezTo>
                  <a:pt x="2777132" y="4993930"/>
                  <a:pt x="3180269" y="4486832"/>
                  <a:pt x="3190208" y="4656676"/>
                </a:cubicBezTo>
                <a:cubicBezTo>
                  <a:pt x="3238096" y="4468689"/>
                  <a:pt x="3565322" y="5001320"/>
                  <a:pt x="3771097" y="4551291"/>
                </a:cubicBezTo>
                <a:close/>
                <a:moveTo>
                  <a:pt x="4305607" y="4156489"/>
                </a:moveTo>
                <a:lnTo>
                  <a:pt x="4302937" y="4241964"/>
                </a:lnTo>
                <a:cubicBezTo>
                  <a:pt x="3864289" y="4965375"/>
                  <a:pt x="3321008" y="4031629"/>
                  <a:pt x="3251325" y="4428897"/>
                </a:cubicBezTo>
                <a:cubicBezTo>
                  <a:pt x="3182111" y="4040444"/>
                  <a:pt x="2578724" y="5018263"/>
                  <a:pt x="2217642" y="4241964"/>
                </a:cubicBezTo>
                <a:lnTo>
                  <a:pt x="2214971" y="4165037"/>
                </a:lnTo>
                <a:cubicBezTo>
                  <a:pt x="2502838" y="4871192"/>
                  <a:pt x="3234013" y="4052411"/>
                  <a:pt x="3252040" y="4326647"/>
                </a:cubicBezTo>
                <a:cubicBezTo>
                  <a:pt x="3338895" y="4023117"/>
                  <a:pt x="3932390" y="4883123"/>
                  <a:pt x="4305607" y="4156489"/>
                </a:cubicBezTo>
                <a:close/>
                <a:moveTo>
                  <a:pt x="4294117" y="3967831"/>
                </a:moveTo>
                <a:lnTo>
                  <a:pt x="4291447" y="4053306"/>
                </a:lnTo>
                <a:cubicBezTo>
                  <a:pt x="3852798" y="4776717"/>
                  <a:pt x="3309518" y="3842971"/>
                  <a:pt x="3239835" y="4240239"/>
                </a:cubicBezTo>
                <a:cubicBezTo>
                  <a:pt x="3170621" y="3851786"/>
                  <a:pt x="2567233" y="4829605"/>
                  <a:pt x="2206151" y="4053306"/>
                </a:cubicBezTo>
                <a:lnTo>
                  <a:pt x="2203481" y="3976379"/>
                </a:lnTo>
                <a:cubicBezTo>
                  <a:pt x="2491348" y="4682534"/>
                  <a:pt x="3222523" y="3863753"/>
                  <a:pt x="3240549" y="4137989"/>
                </a:cubicBezTo>
                <a:cubicBezTo>
                  <a:pt x="3327405" y="3834459"/>
                  <a:pt x="3920900" y="4694465"/>
                  <a:pt x="4294117" y="3967831"/>
                </a:cubicBezTo>
                <a:close/>
                <a:moveTo>
                  <a:pt x="4300972" y="3807891"/>
                </a:moveTo>
                <a:lnTo>
                  <a:pt x="4298303" y="3893366"/>
                </a:lnTo>
                <a:cubicBezTo>
                  <a:pt x="3859654" y="4616777"/>
                  <a:pt x="3316374" y="3683031"/>
                  <a:pt x="3246690" y="4080299"/>
                </a:cubicBezTo>
                <a:cubicBezTo>
                  <a:pt x="3177476" y="3691846"/>
                  <a:pt x="2574089" y="4669665"/>
                  <a:pt x="2213007" y="3893366"/>
                </a:cubicBezTo>
                <a:lnTo>
                  <a:pt x="2210337" y="3816438"/>
                </a:lnTo>
                <a:cubicBezTo>
                  <a:pt x="2498203" y="4522594"/>
                  <a:pt x="3229378" y="3703812"/>
                  <a:pt x="3247405" y="3978049"/>
                </a:cubicBezTo>
                <a:cubicBezTo>
                  <a:pt x="3334261" y="3674519"/>
                  <a:pt x="3927756" y="4534525"/>
                  <a:pt x="4300972" y="3807891"/>
                </a:cubicBezTo>
                <a:close/>
                <a:moveTo>
                  <a:pt x="4830556" y="3336858"/>
                </a:moveTo>
                <a:lnTo>
                  <a:pt x="4826553" y="3438837"/>
                </a:lnTo>
                <a:cubicBezTo>
                  <a:pt x="4168823" y="4301930"/>
                  <a:pt x="3354204" y="3187889"/>
                  <a:pt x="3249717" y="3661864"/>
                </a:cubicBezTo>
                <a:cubicBezTo>
                  <a:pt x="3145934" y="3198405"/>
                  <a:pt x="2241188" y="4365030"/>
                  <a:pt x="1699765" y="3438837"/>
                </a:cubicBezTo>
                <a:lnTo>
                  <a:pt x="1695761" y="3347055"/>
                </a:lnTo>
                <a:cubicBezTo>
                  <a:pt x="2127401" y="4189561"/>
                  <a:pt x="3223759" y="3212682"/>
                  <a:pt x="3250788" y="3539871"/>
                </a:cubicBezTo>
                <a:cubicBezTo>
                  <a:pt x="3381024" y="3177733"/>
                  <a:pt x="4270938" y="4203796"/>
                  <a:pt x="4830556" y="3336858"/>
                </a:cubicBezTo>
                <a:close/>
                <a:moveTo>
                  <a:pt x="4813327" y="3111772"/>
                </a:moveTo>
                <a:lnTo>
                  <a:pt x="4809324" y="3213751"/>
                </a:lnTo>
                <a:cubicBezTo>
                  <a:pt x="4151594" y="4076844"/>
                  <a:pt x="3336975" y="2962803"/>
                  <a:pt x="3232488" y="3436779"/>
                </a:cubicBezTo>
                <a:cubicBezTo>
                  <a:pt x="3128705" y="2973319"/>
                  <a:pt x="2223959" y="4139944"/>
                  <a:pt x="1682536" y="3213751"/>
                </a:cubicBezTo>
                <a:lnTo>
                  <a:pt x="1678532" y="3121970"/>
                </a:lnTo>
                <a:cubicBezTo>
                  <a:pt x="2110172" y="3964475"/>
                  <a:pt x="3206530" y="2987597"/>
                  <a:pt x="3233559" y="3314785"/>
                </a:cubicBezTo>
                <a:cubicBezTo>
                  <a:pt x="3363795" y="2952647"/>
                  <a:pt x="4253709" y="3978711"/>
                  <a:pt x="4813327" y="3111772"/>
                </a:cubicBezTo>
                <a:close/>
                <a:moveTo>
                  <a:pt x="3406943" y="2837348"/>
                </a:moveTo>
                <a:cubicBezTo>
                  <a:pt x="3322401" y="2838056"/>
                  <a:pt x="3263366" y="2870840"/>
                  <a:pt x="3237408" y="2959016"/>
                </a:cubicBezTo>
                <a:cubicBezTo>
                  <a:pt x="3135023" y="2616627"/>
                  <a:pt x="2444277" y="3170910"/>
                  <a:pt x="1802090" y="3096049"/>
                </a:cubicBezTo>
                <a:cubicBezTo>
                  <a:pt x="2285207" y="3628996"/>
                  <a:pt x="3218921" y="2822332"/>
                  <a:pt x="3243839" y="3123963"/>
                </a:cubicBezTo>
                <a:cubicBezTo>
                  <a:pt x="3366216" y="2783677"/>
                  <a:pt x="4159354" y="3669111"/>
                  <a:pt x="4718747" y="3057765"/>
                </a:cubicBezTo>
                <a:cubicBezTo>
                  <a:pt x="4186450" y="3147397"/>
                  <a:pt x="3671660" y="2835131"/>
                  <a:pt x="3406943" y="2837348"/>
                </a:cubicBezTo>
                <a:close/>
                <a:moveTo>
                  <a:pt x="5331939" y="2636549"/>
                </a:moveTo>
                <a:lnTo>
                  <a:pt x="5326635" y="2737731"/>
                </a:lnTo>
                <a:cubicBezTo>
                  <a:pt x="5158112" y="2903332"/>
                  <a:pt x="4981815" y="2995574"/>
                  <a:pt x="4805919" y="3039508"/>
                </a:cubicBezTo>
                <a:cubicBezTo>
                  <a:pt x="4151050" y="3871248"/>
                  <a:pt x="3346558" y="2775138"/>
                  <a:pt x="3242767" y="3245956"/>
                </a:cubicBezTo>
                <a:cubicBezTo>
                  <a:pt x="3141482" y="2793650"/>
                  <a:pt x="2277321" y="3893915"/>
                  <a:pt x="1733113" y="3085812"/>
                </a:cubicBezTo>
                <a:cubicBezTo>
                  <a:pt x="1537039" y="3049422"/>
                  <a:pt x="1347835" y="2947862"/>
                  <a:pt x="1183802" y="2737731"/>
                </a:cubicBezTo>
                <a:lnTo>
                  <a:pt x="1178497" y="2646667"/>
                </a:lnTo>
                <a:cubicBezTo>
                  <a:pt x="1311187" y="2840614"/>
                  <a:pt x="1491288" y="2937387"/>
                  <a:pt x="1690635" y="2972935"/>
                </a:cubicBezTo>
                <a:lnTo>
                  <a:pt x="1688812" y="2931147"/>
                </a:lnTo>
                <a:lnTo>
                  <a:pt x="1716206" y="2978839"/>
                </a:lnTo>
                <a:cubicBezTo>
                  <a:pt x="2370566" y="3089204"/>
                  <a:pt x="3211683" y="2591916"/>
                  <a:pt x="3238828" y="2837976"/>
                </a:cubicBezTo>
                <a:cubicBezTo>
                  <a:pt x="3373454" y="2557649"/>
                  <a:pt x="4120747" y="3115703"/>
                  <a:pt x="4794152" y="2962777"/>
                </a:cubicBezTo>
                <a:cubicBezTo>
                  <a:pt x="4804581" y="2949734"/>
                  <a:pt x="4814141" y="2935613"/>
                  <a:pt x="4823607" y="2920949"/>
                </a:cubicBezTo>
                <a:lnTo>
                  <a:pt x="4822214" y="2956429"/>
                </a:lnTo>
                <a:cubicBezTo>
                  <a:pt x="5002953" y="2914020"/>
                  <a:pt x="5177001" y="2816291"/>
                  <a:pt x="5331939" y="2636549"/>
                </a:cubicBezTo>
                <a:close/>
                <a:moveTo>
                  <a:pt x="5309112" y="2413223"/>
                </a:moveTo>
                <a:lnTo>
                  <a:pt x="5303807" y="2514405"/>
                </a:lnTo>
                <a:cubicBezTo>
                  <a:pt x="4432349" y="3370752"/>
                  <a:pt x="3353020" y="2265418"/>
                  <a:pt x="3214581" y="2735689"/>
                </a:cubicBezTo>
                <a:cubicBezTo>
                  <a:pt x="3077074" y="2275852"/>
                  <a:pt x="1878332" y="3433359"/>
                  <a:pt x="1160974" y="2514405"/>
                </a:cubicBezTo>
                <a:lnTo>
                  <a:pt x="1155669" y="2423340"/>
                </a:lnTo>
                <a:cubicBezTo>
                  <a:pt x="1727570" y="3259262"/>
                  <a:pt x="3180188" y="2290018"/>
                  <a:pt x="3216000" y="2614649"/>
                </a:cubicBezTo>
                <a:cubicBezTo>
                  <a:pt x="3388556" y="2255341"/>
                  <a:pt x="4567646" y="3273386"/>
                  <a:pt x="5309112" y="2413223"/>
                </a:cubicBezTo>
                <a:close/>
                <a:moveTo>
                  <a:pt x="3407284" y="2132627"/>
                </a:moveTo>
                <a:cubicBezTo>
                  <a:pt x="3296831" y="2133335"/>
                  <a:pt x="3219701" y="2166119"/>
                  <a:pt x="3185788" y="2254295"/>
                </a:cubicBezTo>
                <a:cubicBezTo>
                  <a:pt x="3052091" y="1912083"/>
                  <a:pt x="2150501" y="2465615"/>
                  <a:pt x="1311798" y="2391377"/>
                </a:cubicBezTo>
                <a:cubicBezTo>
                  <a:pt x="1950067" y="2932500"/>
                  <a:pt x="3196479" y="2124908"/>
                  <a:pt x="3229620" y="2425318"/>
                </a:cubicBezTo>
                <a:cubicBezTo>
                  <a:pt x="3393434" y="2084214"/>
                  <a:pt x="4464374" y="2984433"/>
                  <a:pt x="5206160" y="2339791"/>
                </a:cubicBezTo>
                <a:cubicBezTo>
                  <a:pt x="4481010" y="2468622"/>
                  <a:pt x="3767216" y="2130319"/>
                  <a:pt x="3407284" y="2132627"/>
                </a:cubicBezTo>
                <a:close/>
                <a:moveTo>
                  <a:pt x="5922284" y="1931828"/>
                </a:moveTo>
                <a:lnTo>
                  <a:pt x="5915354" y="2033010"/>
                </a:lnTo>
                <a:cubicBezTo>
                  <a:pt x="5721672" y="2178685"/>
                  <a:pt x="5520131" y="2267593"/>
                  <a:pt x="5317891" y="2316218"/>
                </a:cubicBezTo>
                <a:lnTo>
                  <a:pt x="5317427" y="2325073"/>
                </a:lnTo>
                <a:cubicBezTo>
                  <a:pt x="4445969" y="3181421"/>
                  <a:pt x="3366640" y="2076086"/>
                  <a:pt x="3228201" y="2546358"/>
                </a:cubicBezTo>
                <a:cubicBezTo>
                  <a:pt x="3093682" y="2096515"/>
                  <a:pt x="1943557" y="3194477"/>
                  <a:pt x="1222800" y="2381405"/>
                </a:cubicBezTo>
                <a:cubicBezTo>
                  <a:pt x="965834" y="2345345"/>
                  <a:pt x="717749" y="2243809"/>
                  <a:pt x="502759" y="2033010"/>
                </a:cubicBezTo>
                <a:lnTo>
                  <a:pt x="495828" y="1941946"/>
                </a:lnTo>
                <a:cubicBezTo>
                  <a:pt x="670685" y="2137568"/>
                  <a:pt x="908557" y="2234330"/>
                  <a:pt x="1171347" y="2269347"/>
                </a:cubicBezTo>
                <a:lnTo>
                  <a:pt x="1169289" y="2234009"/>
                </a:lnTo>
                <a:lnTo>
                  <a:pt x="1200322" y="2274468"/>
                </a:lnTo>
                <a:cubicBezTo>
                  <a:pt x="2055081" y="2383660"/>
                  <a:pt x="3152208" y="1887399"/>
                  <a:pt x="3187643" y="2133255"/>
                </a:cubicBezTo>
                <a:cubicBezTo>
                  <a:pt x="3369150" y="1843972"/>
                  <a:pt x="4403066" y="2447494"/>
                  <a:pt x="5304399" y="2243386"/>
                </a:cubicBezTo>
                <a:cubicBezTo>
                  <a:pt x="5310966" y="2237391"/>
                  <a:pt x="5316862" y="2230700"/>
                  <a:pt x="5322731" y="2223891"/>
                </a:cubicBezTo>
                <a:lnTo>
                  <a:pt x="5321868" y="2240361"/>
                </a:lnTo>
                <a:cubicBezTo>
                  <a:pt x="5534074" y="2190632"/>
                  <a:pt x="5738472" y="2095042"/>
                  <a:pt x="5922284" y="1931828"/>
                </a:cubicBezTo>
                <a:close/>
                <a:moveTo>
                  <a:pt x="5892460" y="1708502"/>
                </a:moveTo>
                <a:lnTo>
                  <a:pt x="5885530" y="1809684"/>
                </a:lnTo>
                <a:cubicBezTo>
                  <a:pt x="4746973" y="2666031"/>
                  <a:pt x="3336834" y="1560697"/>
                  <a:pt x="3155964" y="2030968"/>
                </a:cubicBezTo>
                <a:cubicBezTo>
                  <a:pt x="2976312" y="1571131"/>
                  <a:pt x="1410160" y="2728638"/>
                  <a:pt x="472935" y="1809684"/>
                </a:cubicBezTo>
                <a:lnTo>
                  <a:pt x="466004" y="1718619"/>
                </a:lnTo>
                <a:cubicBezTo>
                  <a:pt x="1213191" y="2554541"/>
                  <a:pt x="3111029" y="1585297"/>
                  <a:pt x="3157819" y="1909928"/>
                </a:cubicBezTo>
                <a:cubicBezTo>
                  <a:pt x="3383262" y="1550620"/>
                  <a:pt x="4923738" y="2568665"/>
                  <a:pt x="5892460" y="1708502"/>
                </a:cubicBezTo>
                <a:close/>
                <a:moveTo>
                  <a:pt x="5910254" y="1519170"/>
                </a:moveTo>
                <a:lnTo>
                  <a:pt x="5903324" y="1620352"/>
                </a:lnTo>
                <a:cubicBezTo>
                  <a:pt x="4764767" y="2476700"/>
                  <a:pt x="3354628" y="1371365"/>
                  <a:pt x="3173758" y="1841637"/>
                </a:cubicBezTo>
                <a:cubicBezTo>
                  <a:pt x="2994106" y="1381800"/>
                  <a:pt x="1427954" y="2539307"/>
                  <a:pt x="490729" y="1620352"/>
                </a:cubicBezTo>
                <a:lnTo>
                  <a:pt x="483798" y="1529288"/>
                </a:lnTo>
                <a:cubicBezTo>
                  <a:pt x="1230985" y="2365209"/>
                  <a:pt x="3128824" y="1395965"/>
                  <a:pt x="3175613" y="1720597"/>
                </a:cubicBezTo>
                <a:cubicBezTo>
                  <a:pt x="3401056" y="1361289"/>
                  <a:pt x="4941532" y="2379333"/>
                  <a:pt x="5910254" y="1519170"/>
                </a:cubicBezTo>
                <a:close/>
                <a:moveTo>
                  <a:pt x="6210316" y="1179996"/>
                </a:moveTo>
                <a:lnTo>
                  <a:pt x="6202655" y="1272359"/>
                </a:lnTo>
                <a:cubicBezTo>
                  <a:pt x="4943891" y="2054065"/>
                  <a:pt x="3384872" y="1045074"/>
                  <a:pt x="3184906" y="1474355"/>
                </a:cubicBezTo>
                <a:cubicBezTo>
                  <a:pt x="2986287" y="1054599"/>
                  <a:pt x="1254783" y="2111215"/>
                  <a:pt x="218608" y="1272359"/>
                </a:cubicBezTo>
                <a:lnTo>
                  <a:pt x="210945" y="1189232"/>
                </a:lnTo>
                <a:cubicBezTo>
                  <a:pt x="1037018" y="1952292"/>
                  <a:pt x="3135227" y="1067530"/>
                  <a:pt x="3186957" y="1363865"/>
                </a:cubicBezTo>
                <a:cubicBezTo>
                  <a:pt x="3436202" y="1035876"/>
                  <a:pt x="5139318" y="1965185"/>
                  <a:pt x="6210316" y="1179996"/>
                </a:cubicBezTo>
                <a:close/>
                <a:moveTo>
                  <a:pt x="6177343" y="976135"/>
                </a:moveTo>
                <a:lnTo>
                  <a:pt x="6169682" y="1068498"/>
                </a:lnTo>
                <a:cubicBezTo>
                  <a:pt x="4910918" y="1850204"/>
                  <a:pt x="3351899" y="841213"/>
                  <a:pt x="3151933" y="1270495"/>
                </a:cubicBezTo>
                <a:cubicBezTo>
                  <a:pt x="2953314" y="850738"/>
                  <a:pt x="1221810" y="1907354"/>
                  <a:pt x="185635" y="1068498"/>
                </a:cubicBezTo>
                <a:lnTo>
                  <a:pt x="177972" y="985371"/>
                </a:lnTo>
                <a:cubicBezTo>
                  <a:pt x="1004045" y="1748431"/>
                  <a:pt x="3102254" y="863669"/>
                  <a:pt x="3153984" y="1160005"/>
                </a:cubicBezTo>
                <a:cubicBezTo>
                  <a:pt x="3403229" y="832015"/>
                  <a:pt x="5106345" y="1761324"/>
                  <a:pt x="6177343" y="976135"/>
                </a:cubicBezTo>
                <a:close/>
                <a:moveTo>
                  <a:pt x="6197016" y="803306"/>
                </a:moveTo>
                <a:lnTo>
                  <a:pt x="6189354" y="895669"/>
                </a:lnTo>
                <a:cubicBezTo>
                  <a:pt x="4930591" y="1677375"/>
                  <a:pt x="3371572" y="668384"/>
                  <a:pt x="3171606" y="1097666"/>
                </a:cubicBezTo>
                <a:cubicBezTo>
                  <a:pt x="2972986" y="677909"/>
                  <a:pt x="1241483" y="1734525"/>
                  <a:pt x="205307" y="895669"/>
                </a:cubicBezTo>
                <a:lnTo>
                  <a:pt x="197645" y="812542"/>
                </a:lnTo>
                <a:cubicBezTo>
                  <a:pt x="1023718" y="1575602"/>
                  <a:pt x="3121927" y="690840"/>
                  <a:pt x="3173656" y="987176"/>
                </a:cubicBezTo>
                <a:cubicBezTo>
                  <a:pt x="3422901" y="659186"/>
                  <a:pt x="5126018" y="1588495"/>
                  <a:pt x="6197016" y="803306"/>
                </a:cubicBezTo>
                <a:close/>
                <a:moveTo>
                  <a:pt x="6487608" y="376690"/>
                </a:moveTo>
                <a:lnTo>
                  <a:pt x="6479368" y="469052"/>
                </a:lnTo>
                <a:cubicBezTo>
                  <a:pt x="5125605" y="1250759"/>
                  <a:pt x="3448927" y="241768"/>
                  <a:pt x="3233869" y="671049"/>
                </a:cubicBezTo>
                <a:cubicBezTo>
                  <a:pt x="3020259" y="251293"/>
                  <a:pt x="1158078" y="1307909"/>
                  <a:pt x="43702" y="469052"/>
                </a:cubicBezTo>
                <a:lnTo>
                  <a:pt x="35462" y="385926"/>
                </a:lnTo>
                <a:cubicBezTo>
                  <a:pt x="923879" y="1148986"/>
                  <a:pt x="3180441" y="264224"/>
                  <a:pt x="3236074" y="560559"/>
                </a:cubicBezTo>
                <a:cubicBezTo>
                  <a:pt x="3504130" y="232570"/>
                  <a:pt x="5335781" y="1161879"/>
                  <a:pt x="6487608" y="376690"/>
                </a:cubicBezTo>
                <a:close/>
                <a:moveTo>
                  <a:pt x="6452147" y="172829"/>
                </a:moveTo>
                <a:lnTo>
                  <a:pt x="6443907" y="265192"/>
                </a:lnTo>
                <a:cubicBezTo>
                  <a:pt x="5090144" y="1046898"/>
                  <a:pt x="3413465" y="37907"/>
                  <a:pt x="3198407" y="467188"/>
                </a:cubicBezTo>
                <a:cubicBezTo>
                  <a:pt x="2984798" y="47432"/>
                  <a:pt x="1122617" y="1104048"/>
                  <a:pt x="8241" y="265192"/>
                </a:cubicBezTo>
                <a:lnTo>
                  <a:pt x="0" y="182065"/>
                </a:lnTo>
                <a:cubicBezTo>
                  <a:pt x="888417" y="945125"/>
                  <a:pt x="3144979" y="60363"/>
                  <a:pt x="3200612" y="356699"/>
                </a:cubicBezTo>
                <a:cubicBezTo>
                  <a:pt x="3468668" y="28709"/>
                  <a:pt x="5300320" y="958018"/>
                  <a:pt x="6452147" y="172829"/>
                </a:cubicBezTo>
                <a:close/>
                <a:moveTo>
                  <a:pt x="6473304" y="0"/>
                </a:moveTo>
                <a:lnTo>
                  <a:pt x="6465064" y="92363"/>
                </a:lnTo>
                <a:cubicBezTo>
                  <a:pt x="5111301" y="874069"/>
                  <a:pt x="3434623" y="-134922"/>
                  <a:pt x="3219565" y="294360"/>
                </a:cubicBezTo>
                <a:cubicBezTo>
                  <a:pt x="3005955" y="-125397"/>
                  <a:pt x="1143774" y="931219"/>
                  <a:pt x="29398" y="92363"/>
                </a:cubicBezTo>
                <a:lnTo>
                  <a:pt x="21158" y="9236"/>
                </a:lnTo>
                <a:cubicBezTo>
                  <a:pt x="909575" y="772296"/>
                  <a:pt x="3166137" y="-112466"/>
                  <a:pt x="3221770" y="183870"/>
                </a:cubicBezTo>
                <a:cubicBezTo>
                  <a:pt x="3489826" y="-144120"/>
                  <a:pt x="5321477" y="785189"/>
                  <a:pt x="6473304" y="0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26000">
                <a:srgbClr val="FFFFFF"/>
              </a:gs>
              <a:gs pos="56000">
                <a:srgbClr val="9C6563"/>
              </a:gs>
              <a:gs pos="34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>
              <a:rot lat="0" lon="0" rev="9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mtClea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6200000">
            <a:off x="1287046" y="1387616"/>
            <a:ext cx="3195043" cy="2961820"/>
          </a:xfrm>
          <a:custGeom>
            <a:avLst/>
            <a:gdLst/>
            <a:ahLst/>
            <a:cxnLst/>
            <a:rect l="l" t="t" r="r" b="b"/>
            <a:pathLst>
              <a:path w="6487608" h="5011703">
                <a:moveTo>
                  <a:pt x="3773652" y="4767190"/>
                </a:moveTo>
                <a:lnTo>
                  <a:pt x="3772180" y="4820127"/>
                </a:lnTo>
                <a:cubicBezTo>
                  <a:pt x="3530329" y="5268159"/>
                  <a:pt x="3230790" y="4689860"/>
                  <a:pt x="3192369" y="4935901"/>
                </a:cubicBezTo>
                <a:cubicBezTo>
                  <a:pt x="3154208" y="4695319"/>
                  <a:pt x="2821528" y="5300914"/>
                  <a:pt x="2622444" y="4820127"/>
                </a:cubicBezTo>
                <a:lnTo>
                  <a:pt x="2620971" y="4772483"/>
                </a:lnTo>
                <a:cubicBezTo>
                  <a:pt x="2779688" y="5209828"/>
                  <a:pt x="3182824" y="4702730"/>
                  <a:pt x="3192763" y="4872574"/>
                </a:cubicBezTo>
                <a:cubicBezTo>
                  <a:pt x="3240652" y="4684588"/>
                  <a:pt x="3567878" y="5217218"/>
                  <a:pt x="3773652" y="4767190"/>
                </a:cubicBezTo>
                <a:close/>
                <a:moveTo>
                  <a:pt x="3767317" y="4650347"/>
                </a:moveTo>
                <a:lnTo>
                  <a:pt x="3765845" y="4703285"/>
                </a:lnTo>
                <a:cubicBezTo>
                  <a:pt x="3523994" y="5151317"/>
                  <a:pt x="3224454" y="4573017"/>
                  <a:pt x="3186034" y="4819059"/>
                </a:cubicBezTo>
                <a:cubicBezTo>
                  <a:pt x="3147873" y="4578477"/>
                  <a:pt x="2815193" y="5184072"/>
                  <a:pt x="2616108" y="4703285"/>
                </a:cubicBezTo>
                <a:lnTo>
                  <a:pt x="2614636" y="4655641"/>
                </a:lnTo>
                <a:cubicBezTo>
                  <a:pt x="2773353" y="5092986"/>
                  <a:pt x="3176489" y="4585888"/>
                  <a:pt x="3186428" y="4755732"/>
                </a:cubicBezTo>
                <a:cubicBezTo>
                  <a:pt x="3234316" y="4567746"/>
                  <a:pt x="3561542" y="5100376"/>
                  <a:pt x="3767317" y="4650347"/>
                </a:cubicBezTo>
                <a:close/>
                <a:moveTo>
                  <a:pt x="3771097" y="4551291"/>
                </a:moveTo>
                <a:lnTo>
                  <a:pt x="3769625" y="4604229"/>
                </a:lnTo>
                <a:cubicBezTo>
                  <a:pt x="3527774" y="5052261"/>
                  <a:pt x="3228234" y="4473961"/>
                  <a:pt x="3189814" y="4720002"/>
                </a:cubicBezTo>
                <a:cubicBezTo>
                  <a:pt x="3151652" y="4479420"/>
                  <a:pt x="2818972" y="5085016"/>
                  <a:pt x="2619888" y="4604229"/>
                </a:cubicBezTo>
                <a:lnTo>
                  <a:pt x="2618416" y="4556585"/>
                </a:lnTo>
                <a:cubicBezTo>
                  <a:pt x="2777132" y="4993930"/>
                  <a:pt x="3180269" y="4486832"/>
                  <a:pt x="3190208" y="4656676"/>
                </a:cubicBezTo>
                <a:cubicBezTo>
                  <a:pt x="3238096" y="4468689"/>
                  <a:pt x="3565322" y="5001320"/>
                  <a:pt x="3771097" y="4551291"/>
                </a:cubicBezTo>
                <a:close/>
                <a:moveTo>
                  <a:pt x="4305607" y="4156489"/>
                </a:moveTo>
                <a:lnTo>
                  <a:pt x="4302937" y="4241964"/>
                </a:lnTo>
                <a:cubicBezTo>
                  <a:pt x="3864289" y="4965375"/>
                  <a:pt x="3321008" y="4031629"/>
                  <a:pt x="3251325" y="4428897"/>
                </a:cubicBezTo>
                <a:cubicBezTo>
                  <a:pt x="3182111" y="4040444"/>
                  <a:pt x="2578724" y="5018263"/>
                  <a:pt x="2217642" y="4241964"/>
                </a:cubicBezTo>
                <a:lnTo>
                  <a:pt x="2214971" y="4165037"/>
                </a:lnTo>
                <a:cubicBezTo>
                  <a:pt x="2502838" y="4871192"/>
                  <a:pt x="3234013" y="4052411"/>
                  <a:pt x="3252040" y="4326647"/>
                </a:cubicBezTo>
                <a:cubicBezTo>
                  <a:pt x="3338895" y="4023117"/>
                  <a:pt x="3932390" y="4883123"/>
                  <a:pt x="4305607" y="4156489"/>
                </a:cubicBezTo>
                <a:close/>
                <a:moveTo>
                  <a:pt x="4294117" y="3967831"/>
                </a:moveTo>
                <a:lnTo>
                  <a:pt x="4291447" y="4053306"/>
                </a:lnTo>
                <a:cubicBezTo>
                  <a:pt x="3852798" y="4776717"/>
                  <a:pt x="3309518" y="3842971"/>
                  <a:pt x="3239835" y="4240239"/>
                </a:cubicBezTo>
                <a:cubicBezTo>
                  <a:pt x="3170621" y="3851786"/>
                  <a:pt x="2567233" y="4829605"/>
                  <a:pt x="2206151" y="4053306"/>
                </a:cubicBezTo>
                <a:lnTo>
                  <a:pt x="2203481" y="3976379"/>
                </a:lnTo>
                <a:cubicBezTo>
                  <a:pt x="2491348" y="4682534"/>
                  <a:pt x="3222523" y="3863753"/>
                  <a:pt x="3240549" y="4137989"/>
                </a:cubicBezTo>
                <a:cubicBezTo>
                  <a:pt x="3327405" y="3834459"/>
                  <a:pt x="3920900" y="4694465"/>
                  <a:pt x="4294117" y="3967831"/>
                </a:cubicBezTo>
                <a:close/>
                <a:moveTo>
                  <a:pt x="4300972" y="3807891"/>
                </a:moveTo>
                <a:lnTo>
                  <a:pt x="4298303" y="3893366"/>
                </a:lnTo>
                <a:cubicBezTo>
                  <a:pt x="3859654" y="4616777"/>
                  <a:pt x="3316374" y="3683031"/>
                  <a:pt x="3246690" y="4080299"/>
                </a:cubicBezTo>
                <a:cubicBezTo>
                  <a:pt x="3177476" y="3691846"/>
                  <a:pt x="2574089" y="4669665"/>
                  <a:pt x="2213007" y="3893366"/>
                </a:cubicBezTo>
                <a:lnTo>
                  <a:pt x="2210337" y="3816438"/>
                </a:lnTo>
                <a:cubicBezTo>
                  <a:pt x="2498203" y="4522594"/>
                  <a:pt x="3229378" y="3703812"/>
                  <a:pt x="3247405" y="3978049"/>
                </a:cubicBezTo>
                <a:cubicBezTo>
                  <a:pt x="3334261" y="3674519"/>
                  <a:pt x="3927756" y="4534525"/>
                  <a:pt x="4300972" y="3807891"/>
                </a:cubicBezTo>
                <a:close/>
                <a:moveTo>
                  <a:pt x="4830556" y="3336858"/>
                </a:moveTo>
                <a:lnTo>
                  <a:pt x="4826553" y="3438837"/>
                </a:lnTo>
                <a:cubicBezTo>
                  <a:pt x="4168823" y="4301930"/>
                  <a:pt x="3354204" y="3187889"/>
                  <a:pt x="3249717" y="3661864"/>
                </a:cubicBezTo>
                <a:cubicBezTo>
                  <a:pt x="3145934" y="3198405"/>
                  <a:pt x="2241188" y="4365030"/>
                  <a:pt x="1699765" y="3438837"/>
                </a:cubicBezTo>
                <a:lnTo>
                  <a:pt x="1695761" y="3347055"/>
                </a:lnTo>
                <a:cubicBezTo>
                  <a:pt x="2127401" y="4189561"/>
                  <a:pt x="3223759" y="3212682"/>
                  <a:pt x="3250788" y="3539871"/>
                </a:cubicBezTo>
                <a:cubicBezTo>
                  <a:pt x="3381024" y="3177733"/>
                  <a:pt x="4270938" y="4203796"/>
                  <a:pt x="4830556" y="3336858"/>
                </a:cubicBezTo>
                <a:close/>
                <a:moveTo>
                  <a:pt x="4813327" y="3111772"/>
                </a:moveTo>
                <a:lnTo>
                  <a:pt x="4809324" y="3213751"/>
                </a:lnTo>
                <a:cubicBezTo>
                  <a:pt x="4151594" y="4076844"/>
                  <a:pt x="3336975" y="2962803"/>
                  <a:pt x="3232488" y="3436779"/>
                </a:cubicBezTo>
                <a:cubicBezTo>
                  <a:pt x="3128705" y="2973319"/>
                  <a:pt x="2223959" y="4139944"/>
                  <a:pt x="1682536" y="3213751"/>
                </a:cubicBezTo>
                <a:lnTo>
                  <a:pt x="1678532" y="3121970"/>
                </a:lnTo>
                <a:cubicBezTo>
                  <a:pt x="2110172" y="3964475"/>
                  <a:pt x="3206530" y="2987597"/>
                  <a:pt x="3233559" y="3314785"/>
                </a:cubicBezTo>
                <a:cubicBezTo>
                  <a:pt x="3363795" y="2952647"/>
                  <a:pt x="4253709" y="3978711"/>
                  <a:pt x="4813327" y="3111772"/>
                </a:cubicBezTo>
                <a:close/>
                <a:moveTo>
                  <a:pt x="3406943" y="2837348"/>
                </a:moveTo>
                <a:cubicBezTo>
                  <a:pt x="3322401" y="2838056"/>
                  <a:pt x="3263366" y="2870840"/>
                  <a:pt x="3237408" y="2959016"/>
                </a:cubicBezTo>
                <a:cubicBezTo>
                  <a:pt x="3135023" y="2616627"/>
                  <a:pt x="2444277" y="3170910"/>
                  <a:pt x="1802090" y="3096049"/>
                </a:cubicBezTo>
                <a:cubicBezTo>
                  <a:pt x="2285207" y="3628996"/>
                  <a:pt x="3218921" y="2822332"/>
                  <a:pt x="3243839" y="3123963"/>
                </a:cubicBezTo>
                <a:cubicBezTo>
                  <a:pt x="3366216" y="2783677"/>
                  <a:pt x="4159354" y="3669111"/>
                  <a:pt x="4718747" y="3057765"/>
                </a:cubicBezTo>
                <a:cubicBezTo>
                  <a:pt x="4186450" y="3147397"/>
                  <a:pt x="3671660" y="2835131"/>
                  <a:pt x="3406943" y="2837348"/>
                </a:cubicBezTo>
                <a:close/>
                <a:moveTo>
                  <a:pt x="5331939" y="2636549"/>
                </a:moveTo>
                <a:lnTo>
                  <a:pt x="5326635" y="2737731"/>
                </a:lnTo>
                <a:cubicBezTo>
                  <a:pt x="5158112" y="2903332"/>
                  <a:pt x="4981815" y="2995574"/>
                  <a:pt x="4805919" y="3039508"/>
                </a:cubicBezTo>
                <a:cubicBezTo>
                  <a:pt x="4151050" y="3871248"/>
                  <a:pt x="3346558" y="2775138"/>
                  <a:pt x="3242767" y="3245956"/>
                </a:cubicBezTo>
                <a:cubicBezTo>
                  <a:pt x="3141482" y="2793650"/>
                  <a:pt x="2277321" y="3893915"/>
                  <a:pt x="1733113" y="3085812"/>
                </a:cubicBezTo>
                <a:cubicBezTo>
                  <a:pt x="1537039" y="3049422"/>
                  <a:pt x="1347835" y="2947862"/>
                  <a:pt x="1183802" y="2737731"/>
                </a:cubicBezTo>
                <a:lnTo>
                  <a:pt x="1178497" y="2646667"/>
                </a:lnTo>
                <a:cubicBezTo>
                  <a:pt x="1311187" y="2840614"/>
                  <a:pt x="1491288" y="2937387"/>
                  <a:pt x="1690635" y="2972935"/>
                </a:cubicBezTo>
                <a:lnTo>
                  <a:pt x="1688812" y="2931147"/>
                </a:lnTo>
                <a:lnTo>
                  <a:pt x="1716206" y="2978839"/>
                </a:lnTo>
                <a:cubicBezTo>
                  <a:pt x="2370566" y="3089204"/>
                  <a:pt x="3211683" y="2591916"/>
                  <a:pt x="3238828" y="2837976"/>
                </a:cubicBezTo>
                <a:cubicBezTo>
                  <a:pt x="3373454" y="2557649"/>
                  <a:pt x="4120747" y="3115703"/>
                  <a:pt x="4794152" y="2962777"/>
                </a:cubicBezTo>
                <a:cubicBezTo>
                  <a:pt x="4804581" y="2949734"/>
                  <a:pt x="4814141" y="2935613"/>
                  <a:pt x="4823607" y="2920949"/>
                </a:cubicBezTo>
                <a:lnTo>
                  <a:pt x="4822214" y="2956429"/>
                </a:lnTo>
                <a:cubicBezTo>
                  <a:pt x="5002953" y="2914020"/>
                  <a:pt x="5177001" y="2816291"/>
                  <a:pt x="5331939" y="2636549"/>
                </a:cubicBezTo>
                <a:close/>
                <a:moveTo>
                  <a:pt x="5309112" y="2413223"/>
                </a:moveTo>
                <a:lnTo>
                  <a:pt x="5303807" y="2514405"/>
                </a:lnTo>
                <a:cubicBezTo>
                  <a:pt x="4432349" y="3370752"/>
                  <a:pt x="3353020" y="2265418"/>
                  <a:pt x="3214581" y="2735689"/>
                </a:cubicBezTo>
                <a:cubicBezTo>
                  <a:pt x="3077074" y="2275852"/>
                  <a:pt x="1878332" y="3433359"/>
                  <a:pt x="1160974" y="2514405"/>
                </a:cubicBezTo>
                <a:lnTo>
                  <a:pt x="1155669" y="2423340"/>
                </a:lnTo>
                <a:cubicBezTo>
                  <a:pt x="1727570" y="3259262"/>
                  <a:pt x="3180188" y="2290018"/>
                  <a:pt x="3216000" y="2614649"/>
                </a:cubicBezTo>
                <a:cubicBezTo>
                  <a:pt x="3388556" y="2255341"/>
                  <a:pt x="4567646" y="3273386"/>
                  <a:pt x="5309112" y="2413223"/>
                </a:cubicBezTo>
                <a:close/>
                <a:moveTo>
                  <a:pt x="3407284" y="2132627"/>
                </a:moveTo>
                <a:cubicBezTo>
                  <a:pt x="3296831" y="2133335"/>
                  <a:pt x="3219701" y="2166119"/>
                  <a:pt x="3185788" y="2254295"/>
                </a:cubicBezTo>
                <a:cubicBezTo>
                  <a:pt x="3052091" y="1912083"/>
                  <a:pt x="2150501" y="2465615"/>
                  <a:pt x="1311798" y="2391377"/>
                </a:cubicBezTo>
                <a:cubicBezTo>
                  <a:pt x="1950067" y="2932500"/>
                  <a:pt x="3196479" y="2124908"/>
                  <a:pt x="3229620" y="2425318"/>
                </a:cubicBezTo>
                <a:cubicBezTo>
                  <a:pt x="3393434" y="2084214"/>
                  <a:pt x="4464374" y="2984433"/>
                  <a:pt x="5206160" y="2339791"/>
                </a:cubicBezTo>
                <a:cubicBezTo>
                  <a:pt x="4481010" y="2468622"/>
                  <a:pt x="3767216" y="2130319"/>
                  <a:pt x="3407284" y="2132627"/>
                </a:cubicBezTo>
                <a:close/>
                <a:moveTo>
                  <a:pt x="5922284" y="1931828"/>
                </a:moveTo>
                <a:lnTo>
                  <a:pt x="5915354" y="2033010"/>
                </a:lnTo>
                <a:cubicBezTo>
                  <a:pt x="5721672" y="2178685"/>
                  <a:pt x="5520131" y="2267593"/>
                  <a:pt x="5317891" y="2316218"/>
                </a:cubicBezTo>
                <a:lnTo>
                  <a:pt x="5317427" y="2325073"/>
                </a:lnTo>
                <a:cubicBezTo>
                  <a:pt x="4445969" y="3181421"/>
                  <a:pt x="3366640" y="2076086"/>
                  <a:pt x="3228201" y="2546358"/>
                </a:cubicBezTo>
                <a:cubicBezTo>
                  <a:pt x="3093682" y="2096515"/>
                  <a:pt x="1943557" y="3194477"/>
                  <a:pt x="1222800" y="2381405"/>
                </a:cubicBezTo>
                <a:cubicBezTo>
                  <a:pt x="965834" y="2345345"/>
                  <a:pt x="717749" y="2243809"/>
                  <a:pt x="502759" y="2033010"/>
                </a:cubicBezTo>
                <a:lnTo>
                  <a:pt x="495828" y="1941946"/>
                </a:lnTo>
                <a:cubicBezTo>
                  <a:pt x="670685" y="2137568"/>
                  <a:pt x="908557" y="2234330"/>
                  <a:pt x="1171347" y="2269347"/>
                </a:cubicBezTo>
                <a:lnTo>
                  <a:pt x="1169289" y="2234009"/>
                </a:lnTo>
                <a:lnTo>
                  <a:pt x="1200322" y="2274468"/>
                </a:lnTo>
                <a:cubicBezTo>
                  <a:pt x="2055081" y="2383660"/>
                  <a:pt x="3152208" y="1887399"/>
                  <a:pt x="3187643" y="2133255"/>
                </a:cubicBezTo>
                <a:cubicBezTo>
                  <a:pt x="3369150" y="1843972"/>
                  <a:pt x="4403066" y="2447494"/>
                  <a:pt x="5304399" y="2243386"/>
                </a:cubicBezTo>
                <a:cubicBezTo>
                  <a:pt x="5310966" y="2237391"/>
                  <a:pt x="5316862" y="2230700"/>
                  <a:pt x="5322731" y="2223891"/>
                </a:cubicBezTo>
                <a:lnTo>
                  <a:pt x="5321868" y="2240361"/>
                </a:lnTo>
                <a:cubicBezTo>
                  <a:pt x="5534074" y="2190632"/>
                  <a:pt x="5738472" y="2095042"/>
                  <a:pt x="5922284" y="1931828"/>
                </a:cubicBezTo>
                <a:close/>
                <a:moveTo>
                  <a:pt x="5892460" y="1708502"/>
                </a:moveTo>
                <a:lnTo>
                  <a:pt x="5885530" y="1809684"/>
                </a:lnTo>
                <a:cubicBezTo>
                  <a:pt x="4746973" y="2666031"/>
                  <a:pt x="3336834" y="1560697"/>
                  <a:pt x="3155964" y="2030968"/>
                </a:cubicBezTo>
                <a:cubicBezTo>
                  <a:pt x="2976312" y="1571131"/>
                  <a:pt x="1410160" y="2728638"/>
                  <a:pt x="472935" y="1809684"/>
                </a:cubicBezTo>
                <a:lnTo>
                  <a:pt x="466004" y="1718619"/>
                </a:lnTo>
                <a:cubicBezTo>
                  <a:pt x="1213191" y="2554541"/>
                  <a:pt x="3111029" y="1585297"/>
                  <a:pt x="3157819" y="1909928"/>
                </a:cubicBezTo>
                <a:cubicBezTo>
                  <a:pt x="3383262" y="1550620"/>
                  <a:pt x="4923738" y="2568665"/>
                  <a:pt x="5892460" y="1708502"/>
                </a:cubicBezTo>
                <a:close/>
                <a:moveTo>
                  <a:pt x="5910254" y="1519170"/>
                </a:moveTo>
                <a:lnTo>
                  <a:pt x="5903324" y="1620352"/>
                </a:lnTo>
                <a:cubicBezTo>
                  <a:pt x="4764767" y="2476700"/>
                  <a:pt x="3354628" y="1371365"/>
                  <a:pt x="3173758" y="1841637"/>
                </a:cubicBezTo>
                <a:cubicBezTo>
                  <a:pt x="2994106" y="1381800"/>
                  <a:pt x="1427954" y="2539307"/>
                  <a:pt x="490729" y="1620352"/>
                </a:cubicBezTo>
                <a:lnTo>
                  <a:pt x="483798" y="1529288"/>
                </a:lnTo>
                <a:cubicBezTo>
                  <a:pt x="1230985" y="2365209"/>
                  <a:pt x="3128824" y="1395965"/>
                  <a:pt x="3175613" y="1720597"/>
                </a:cubicBezTo>
                <a:cubicBezTo>
                  <a:pt x="3401056" y="1361289"/>
                  <a:pt x="4941532" y="2379333"/>
                  <a:pt x="5910254" y="1519170"/>
                </a:cubicBezTo>
                <a:close/>
                <a:moveTo>
                  <a:pt x="6210316" y="1179996"/>
                </a:moveTo>
                <a:lnTo>
                  <a:pt x="6202655" y="1272359"/>
                </a:lnTo>
                <a:cubicBezTo>
                  <a:pt x="4943891" y="2054065"/>
                  <a:pt x="3384872" y="1045074"/>
                  <a:pt x="3184906" y="1474355"/>
                </a:cubicBezTo>
                <a:cubicBezTo>
                  <a:pt x="2986287" y="1054599"/>
                  <a:pt x="1254783" y="2111215"/>
                  <a:pt x="218608" y="1272359"/>
                </a:cubicBezTo>
                <a:lnTo>
                  <a:pt x="210945" y="1189232"/>
                </a:lnTo>
                <a:cubicBezTo>
                  <a:pt x="1037018" y="1952292"/>
                  <a:pt x="3135227" y="1067530"/>
                  <a:pt x="3186957" y="1363865"/>
                </a:cubicBezTo>
                <a:cubicBezTo>
                  <a:pt x="3436202" y="1035876"/>
                  <a:pt x="5139318" y="1965185"/>
                  <a:pt x="6210316" y="1179996"/>
                </a:cubicBezTo>
                <a:close/>
                <a:moveTo>
                  <a:pt x="6177343" y="976135"/>
                </a:moveTo>
                <a:lnTo>
                  <a:pt x="6169682" y="1068498"/>
                </a:lnTo>
                <a:cubicBezTo>
                  <a:pt x="4910918" y="1850204"/>
                  <a:pt x="3351899" y="841213"/>
                  <a:pt x="3151933" y="1270495"/>
                </a:cubicBezTo>
                <a:cubicBezTo>
                  <a:pt x="2953314" y="850738"/>
                  <a:pt x="1221810" y="1907354"/>
                  <a:pt x="185635" y="1068498"/>
                </a:cubicBezTo>
                <a:lnTo>
                  <a:pt x="177972" y="985371"/>
                </a:lnTo>
                <a:cubicBezTo>
                  <a:pt x="1004045" y="1748431"/>
                  <a:pt x="3102254" y="863669"/>
                  <a:pt x="3153984" y="1160005"/>
                </a:cubicBezTo>
                <a:cubicBezTo>
                  <a:pt x="3403229" y="832015"/>
                  <a:pt x="5106345" y="1761324"/>
                  <a:pt x="6177343" y="976135"/>
                </a:cubicBezTo>
                <a:close/>
                <a:moveTo>
                  <a:pt x="6197016" y="803306"/>
                </a:moveTo>
                <a:lnTo>
                  <a:pt x="6189354" y="895669"/>
                </a:lnTo>
                <a:cubicBezTo>
                  <a:pt x="4930591" y="1677375"/>
                  <a:pt x="3371572" y="668384"/>
                  <a:pt x="3171606" y="1097666"/>
                </a:cubicBezTo>
                <a:cubicBezTo>
                  <a:pt x="2972986" y="677909"/>
                  <a:pt x="1241483" y="1734525"/>
                  <a:pt x="205307" y="895669"/>
                </a:cubicBezTo>
                <a:lnTo>
                  <a:pt x="197645" y="812542"/>
                </a:lnTo>
                <a:cubicBezTo>
                  <a:pt x="1023718" y="1575602"/>
                  <a:pt x="3121927" y="690840"/>
                  <a:pt x="3173656" y="987176"/>
                </a:cubicBezTo>
                <a:cubicBezTo>
                  <a:pt x="3422901" y="659186"/>
                  <a:pt x="5126018" y="1588495"/>
                  <a:pt x="6197016" y="803306"/>
                </a:cubicBezTo>
                <a:close/>
                <a:moveTo>
                  <a:pt x="6487608" y="376690"/>
                </a:moveTo>
                <a:lnTo>
                  <a:pt x="6479368" y="469052"/>
                </a:lnTo>
                <a:cubicBezTo>
                  <a:pt x="5125605" y="1250759"/>
                  <a:pt x="3448927" y="241768"/>
                  <a:pt x="3233869" y="671049"/>
                </a:cubicBezTo>
                <a:cubicBezTo>
                  <a:pt x="3020259" y="251293"/>
                  <a:pt x="1158078" y="1307909"/>
                  <a:pt x="43702" y="469052"/>
                </a:cubicBezTo>
                <a:lnTo>
                  <a:pt x="35462" y="385926"/>
                </a:lnTo>
                <a:cubicBezTo>
                  <a:pt x="923879" y="1148986"/>
                  <a:pt x="3180441" y="264224"/>
                  <a:pt x="3236074" y="560559"/>
                </a:cubicBezTo>
                <a:cubicBezTo>
                  <a:pt x="3504130" y="232570"/>
                  <a:pt x="5335781" y="1161879"/>
                  <a:pt x="6487608" y="376690"/>
                </a:cubicBezTo>
                <a:close/>
                <a:moveTo>
                  <a:pt x="6452147" y="172829"/>
                </a:moveTo>
                <a:lnTo>
                  <a:pt x="6443907" y="265192"/>
                </a:lnTo>
                <a:cubicBezTo>
                  <a:pt x="5090144" y="1046898"/>
                  <a:pt x="3413465" y="37907"/>
                  <a:pt x="3198407" y="467188"/>
                </a:cubicBezTo>
                <a:cubicBezTo>
                  <a:pt x="2984798" y="47432"/>
                  <a:pt x="1122617" y="1104048"/>
                  <a:pt x="8241" y="265192"/>
                </a:cubicBezTo>
                <a:lnTo>
                  <a:pt x="0" y="182065"/>
                </a:lnTo>
                <a:cubicBezTo>
                  <a:pt x="888417" y="945125"/>
                  <a:pt x="3144979" y="60363"/>
                  <a:pt x="3200612" y="356699"/>
                </a:cubicBezTo>
                <a:cubicBezTo>
                  <a:pt x="3468668" y="28709"/>
                  <a:pt x="5300320" y="958018"/>
                  <a:pt x="6452147" y="172829"/>
                </a:cubicBezTo>
                <a:close/>
                <a:moveTo>
                  <a:pt x="6473304" y="0"/>
                </a:moveTo>
                <a:lnTo>
                  <a:pt x="6465064" y="92363"/>
                </a:lnTo>
                <a:cubicBezTo>
                  <a:pt x="5111301" y="874069"/>
                  <a:pt x="3434623" y="-134922"/>
                  <a:pt x="3219565" y="294360"/>
                </a:cubicBezTo>
                <a:cubicBezTo>
                  <a:pt x="3005955" y="-125397"/>
                  <a:pt x="1143774" y="931219"/>
                  <a:pt x="29398" y="92363"/>
                </a:cubicBezTo>
                <a:lnTo>
                  <a:pt x="21158" y="9236"/>
                </a:lnTo>
                <a:cubicBezTo>
                  <a:pt x="909575" y="772296"/>
                  <a:pt x="3166137" y="-112466"/>
                  <a:pt x="3221770" y="183870"/>
                </a:cubicBezTo>
                <a:cubicBezTo>
                  <a:pt x="3489826" y="-144120"/>
                  <a:pt x="5321477" y="785189"/>
                  <a:pt x="6473304" y="0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26000">
                <a:srgbClr val="FFFFFF"/>
              </a:gs>
              <a:gs pos="56000">
                <a:srgbClr val="9C6563"/>
              </a:gs>
              <a:gs pos="34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>
              <a:rot lat="0" lon="0" rev="9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mtClean="0">
              <a:solidFill>
                <a:prstClr val="white"/>
              </a:solidFill>
            </a:endParaRPr>
          </a:p>
        </p:txBody>
      </p:sp>
      <p:pic>
        <p:nvPicPr>
          <p:cNvPr id="10" name="9 Imagen" descr="Diapositiva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8" y="11026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472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una"/>
          <p:cNvSpPr/>
          <p:nvPr/>
        </p:nvSpPr>
        <p:spPr>
          <a:xfrm rot="10800000">
            <a:off x="4572000" y="697259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1 Luna"/>
          <p:cNvSpPr/>
          <p:nvPr/>
        </p:nvSpPr>
        <p:spPr>
          <a:xfrm rot="10800000">
            <a:off x="5436096" y="697260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1 Luna"/>
          <p:cNvSpPr/>
          <p:nvPr/>
        </p:nvSpPr>
        <p:spPr>
          <a:xfrm rot="10800000">
            <a:off x="6300192" y="715901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1 Luna"/>
          <p:cNvSpPr/>
          <p:nvPr/>
        </p:nvSpPr>
        <p:spPr>
          <a:xfrm rot="10800000">
            <a:off x="7268582" y="715901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1 Luna"/>
          <p:cNvSpPr/>
          <p:nvPr/>
        </p:nvSpPr>
        <p:spPr>
          <a:xfrm rot="10800000" flipH="1">
            <a:off x="827584" y="697259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 Luna"/>
          <p:cNvSpPr/>
          <p:nvPr/>
        </p:nvSpPr>
        <p:spPr>
          <a:xfrm rot="10800000" flipH="1">
            <a:off x="1691680" y="697260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 Luna"/>
          <p:cNvSpPr/>
          <p:nvPr/>
        </p:nvSpPr>
        <p:spPr>
          <a:xfrm rot="10800000" flipH="1">
            <a:off x="2555776" y="715901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 Luna"/>
          <p:cNvSpPr/>
          <p:nvPr/>
        </p:nvSpPr>
        <p:spPr>
          <a:xfrm rot="10800000" flipH="1">
            <a:off x="3524166" y="715901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 Luna"/>
          <p:cNvSpPr/>
          <p:nvPr/>
        </p:nvSpPr>
        <p:spPr>
          <a:xfrm rot="10800000" flipH="1">
            <a:off x="841707" y="2838858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 Luna"/>
          <p:cNvSpPr/>
          <p:nvPr/>
        </p:nvSpPr>
        <p:spPr>
          <a:xfrm rot="10800000" flipH="1">
            <a:off x="1705803" y="2838858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 Luna"/>
          <p:cNvSpPr/>
          <p:nvPr/>
        </p:nvSpPr>
        <p:spPr>
          <a:xfrm rot="10800000" flipH="1">
            <a:off x="2569899" y="2857499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 Luna"/>
          <p:cNvSpPr/>
          <p:nvPr/>
        </p:nvSpPr>
        <p:spPr>
          <a:xfrm rot="10800000" flipH="1">
            <a:off x="3538289" y="2857499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 Luna"/>
          <p:cNvSpPr/>
          <p:nvPr/>
        </p:nvSpPr>
        <p:spPr>
          <a:xfrm rot="10800000">
            <a:off x="4554975" y="2857500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1 Luna"/>
          <p:cNvSpPr/>
          <p:nvPr/>
        </p:nvSpPr>
        <p:spPr>
          <a:xfrm rot="10800000">
            <a:off x="5419071" y="2857501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1 Luna"/>
          <p:cNvSpPr/>
          <p:nvPr/>
        </p:nvSpPr>
        <p:spPr>
          <a:xfrm rot="10800000">
            <a:off x="6283167" y="2876142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3" name="1 Luna"/>
          <p:cNvSpPr/>
          <p:nvPr/>
        </p:nvSpPr>
        <p:spPr>
          <a:xfrm rot="10800000">
            <a:off x="7251557" y="2876142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4" name="1 Luna"/>
          <p:cNvSpPr/>
          <p:nvPr/>
        </p:nvSpPr>
        <p:spPr>
          <a:xfrm rot="10800000">
            <a:off x="4572001" y="697260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5" name="1 Luna"/>
          <p:cNvSpPr/>
          <p:nvPr/>
        </p:nvSpPr>
        <p:spPr>
          <a:xfrm rot="10800000">
            <a:off x="5436097" y="697261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1 Luna"/>
          <p:cNvSpPr/>
          <p:nvPr/>
        </p:nvSpPr>
        <p:spPr>
          <a:xfrm rot="10800000">
            <a:off x="6300193" y="715902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1 Luna"/>
          <p:cNvSpPr/>
          <p:nvPr/>
        </p:nvSpPr>
        <p:spPr>
          <a:xfrm rot="10800000">
            <a:off x="7268583" y="715902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1 Luna"/>
          <p:cNvSpPr/>
          <p:nvPr/>
        </p:nvSpPr>
        <p:spPr>
          <a:xfrm rot="10800000" flipH="1">
            <a:off x="827585" y="697260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1 Luna"/>
          <p:cNvSpPr/>
          <p:nvPr/>
        </p:nvSpPr>
        <p:spPr>
          <a:xfrm rot="10800000" flipH="1">
            <a:off x="1691681" y="697261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1 Luna"/>
          <p:cNvSpPr/>
          <p:nvPr/>
        </p:nvSpPr>
        <p:spPr>
          <a:xfrm rot="10800000" flipH="1">
            <a:off x="2555777" y="715902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1 Luna"/>
          <p:cNvSpPr/>
          <p:nvPr/>
        </p:nvSpPr>
        <p:spPr>
          <a:xfrm rot="10800000" flipH="1">
            <a:off x="3524167" y="715902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1 Luna"/>
          <p:cNvSpPr/>
          <p:nvPr/>
        </p:nvSpPr>
        <p:spPr>
          <a:xfrm rot="10800000" flipH="1">
            <a:off x="841708" y="2838858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1 Luna"/>
          <p:cNvSpPr/>
          <p:nvPr/>
        </p:nvSpPr>
        <p:spPr>
          <a:xfrm rot="10800000" flipH="1">
            <a:off x="1705804" y="2838859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4" name="1 Luna"/>
          <p:cNvSpPr/>
          <p:nvPr/>
        </p:nvSpPr>
        <p:spPr>
          <a:xfrm rot="10800000" flipH="1">
            <a:off x="2569900" y="2857500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5" name="1 Luna"/>
          <p:cNvSpPr/>
          <p:nvPr/>
        </p:nvSpPr>
        <p:spPr>
          <a:xfrm rot="10800000" flipH="1">
            <a:off x="3538290" y="2857500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6" name="1 Luna"/>
          <p:cNvSpPr/>
          <p:nvPr/>
        </p:nvSpPr>
        <p:spPr>
          <a:xfrm rot="10800000">
            <a:off x="4554976" y="2857501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7" name="1 Luna"/>
          <p:cNvSpPr/>
          <p:nvPr/>
        </p:nvSpPr>
        <p:spPr>
          <a:xfrm rot="10800000">
            <a:off x="5419072" y="2857502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8" name="1 Luna"/>
          <p:cNvSpPr/>
          <p:nvPr/>
        </p:nvSpPr>
        <p:spPr>
          <a:xfrm rot="10800000">
            <a:off x="6283168" y="2876143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9" name="1 Luna"/>
          <p:cNvSpPr/>
          <p:nvPr/>
        </p:nvSpPr>
        <p:spPr>
          <a:xfrm rot="10800000">
            <a:off x="7251558" y="2876143"/>
            <a:ext cx="1008112" cy="2160240"/>
          </a:xfrm>
          <a:custGeom>
            <a:avLst/>
            <a:gdLst/>
            <a:ahLst/>
            <a:cxnLst/>
            <a:rect l="l" t="t" r="r" b="b"/>
            <a:pathLst>
              <a:path w="1296144" h="4001136">
                <a:moveTo>
                  <a:pt x="309537" y="1845001"/>
                </a:moveTo>
                <a:cubicBezTo>
                  <a:pt x="335157" y="1800187"/>
                  <a:pt x="367450" y="1754411"/>
                  <a:pt x="407046" y="1707607"/>
                </a:cubicBezTo>
                <a:cubicBezTo>
                  <a:pt x="435119" y="1775521"/>
                  <a:pt x="470558" y="1830188"/>
                  <a:pt x="503749" y="1871890"/>
                </a:cubicBezTo>
                <a:cubicBezTo>
                  <a:pt x="472594" y="1901084"/>
                  <a:pt x="431165" y="1945122"/>
                  <a:pt x="391432" y="2004894"/>
                </a:cubicBezTo>
                <a:cubicBezTo>
                  <a:pt x="355565" y="1949186"/>
                  <a:pt x="328708" y="1895965"/>
                  <a:pt x="309537" y="1845001"/>
                </a:cubicBezTo>
                <a:close/>
                <a:moveTo>
                  <a:pt x="307068" y="2210253"/>
                </a:moveTo>
                <a:cubicBezTo>
                  <a:pt x="325187" y="2154986"/>
                  <a:pt x="353401" y="2097621"/>
                  <a:pt x="392679" y="2037327"/>
                </a:cubicBezTo>
                <a:cubicBezTo>
                  <a:pt x="436703" y="2103272"/>
                  <a:pt x="480225" y="2145184"/>
                  <a:pt x="499899" y="2164479"/>
                </a:cubicBezTo>
                <a:cubicBezTo>
                  <a:pt x="463628" y="2210554"/>
                  <a:pt x="426569" y="2269180"/>
                  <a:pt x="397873" y="2341075"/>
                </a:cubicBezTo>
                <a:cubicBezTo>
                  <a:pt x="362261" y="2296147"/>
                  <a:pt x="332103" y="2252599"/>
                  <a:pt x="307068" y="2210253"/>
                </a:cubicBezTo>
                <a:close/>
                <a:moveTo>
                  <a:pt x="267221" y="2441166"/>
                </a:moveTo>
                <a:cubicBezTo>
                  <a:pt x="264841" y="2373881"/>
                  <a:pt x="273868" y="2303842"/>
                  <a:pt x="300294" y="2229263"/>
                </a:cubicBezTo>
                <a:cubicBezTo>
                  <a:pt x="336247" y="2284490"/>
                  <a:pt x="372694" y="2323097"/>
                  <a:pt x="396007" y="2346285"/>
                </a:cubicBezTo>
                <a:cubicBezTo>
                  <a:pt x="354072" y="2444729"/>
                  <a:pt x="327557" y="2567944"/>
                  <a:pt x="337148" y="2716970"/>
                </a:cubicBezTo>
                <a:cubicBezTo>
                  <a:pt x="324737" y="2679415"/>
                  <a:pt x="310676" y="2643358"/>
                  <a:pt x="295411" y="2608599"/>
                </a:cubicBezTo>
                <a:cubicBezTo>
                  <a:pt x="285731" y="2575159"/>
                  <a:pt x="278117" y="2541504"/>
                  <a:pt x="274167" y="2507171"/>
                </a:cubicBezTo>
                <a:cubicBezTo>
                  <a:pt x="297519" y="2534532"/>
                  <a:pt x="316730" y="2552449"/>
                  <a:pt x="325856" y="2561616"/>
                </a:cubicBezTo>
                <a:cubicBezTo>
                  <a:pt x="306733" y="2537259"/>
                  <a:pt x="288900" y="2513478"/>
                  <a:pt x="272378" y="2490177"/>
                </a:cubicBezTo>
                <a:cubicBezTo>
                  <a:pt x="269081" y="2474093"/>
                  <a:pt x="267806" y="2457713"/>
                  <a:pt x="267221" y="2441166"/>
                </a:cubicBezTo>
                <a:close/>
                <a:moveTo>
                  <a:pt x="259991" y="1569976"/>
                </a:moveTo>
                <a:cubicBezTo>
                  <a:pt x="262060" y="1504183"/>
                  <a:pt x="276436" y="1441914"/>
                  <a:pt x="297918" y="1380789"/>
                </a:cubicBezTo>
                <a:cubicBezTo>
                  <a:pt x="315110" y="1346942"/>
                  <a:pt x="331173" y="1311731"/>
                  <a:pt x="345673" y="1274932"/>
                </a:cubicBezTo>
                <a:cubicBezTo>
                  <a:pt x="337074" y="1345981"/>
                  <a:pt x="337088" y="1411577"/>
                  <a:pt x="345746" y="1471507"/>
                </a:cubicBezTo>
                <a:cubicBezTo>
                  <a:pt x="320975" y="1494603"/>
                  <a:pt x="290098" y="1527024"/>
                  <a:pt x="259991" y="1569976"/>
                </a:cubicBezTo>
                <a:close/>
                <a:moveTo>
                  <a:pt x="258956" y="1634114"/>
                </a:moveTo>
                <a:cubicBezTo>
                  <a:pt x="258235" y="1622027"/>
                  <a:pt x="257900" y="1610072"/>
                  <a:pt x="259535" y="1598239"/>
                </a:cubicBezTo>
                <a:cubicBezTo>
                  <a:pt x="284440" y="1560522"/>
                  <a:pt x="313540" y="1521786"/>
                  <a:pt x="347075" y="1481819"/>
                </a:cubicBezTo>
                <a:cubicBezTo>
                  <a:pt x="353836" y="1563553"/>
                  <a:pt x="374542" y="1634867"/>
                  <a:pt x="401529" y="1695656"/>
                </a:cubicBezTo>
                <a:cubicBezTo>
                  <a:pt x="370253" y="1726604"/>
                  <a:pt x="333959" y="1769304"/>
                  <a:pt x="300435" y="1824178"/>
                </a:cubicBezTo>
                <a:cubicBezTo>
                  <a:pt x="275442" y="1756598"/>
                  <a:pt x="262512" y="1693750"/>
                  <a:pt x="258956" y="1634114"/>
                </a:cubicBezTo>
                <a:close/>
                <a:moveTo>
                  <a:pt x="231112" y="2455446"/>
                </a:moveTo>
                <a:cubicBezTo>
                  <a:pt x="239633" y="2467778"/>
                  <a:pt x="248488" y="2478750"/>
                  <a:pt x="257696" y="2488146"/>
                </a:cubicBezTo>
                <a:cubicBezTo>
                  <a:pt x="256634" y="2499112"/>
                  <a:pt x="257272" y="2510161"/>
                  <a:pt x="258123" y="2521353"/>
                </a:cubicBezTo>
                <a:lnTo>
                  <a:pt x="233761" y="2464353"/>
                </a:lnTo>
                <a:close/>
                <a:moveTo>
                  <a:pt x="219372" y="2037335"/>
                </a:moveTo>
                <a:cubicBezTo>
                  <a:pt x="234881" y="1981424"/>
                  <a:pt x="260963" y="1923445"/>
                  <a:pt x="298277" y="1862344"/>
                </a:cubicBezTo>
                <a:cubicBezTo>
                  <a:pt x="321674" y="1924815"/>
                  <a:pt x="350746" y="1977838"/>
                  <a:pt x="381301" y="2020533"/>
                </a:cubicBezTo>
                <a:cubicBezTo>
                  <a:pt x="360026" y="2052260"/>
                  <a:pt x="339964" y="2088531"/>
                  <a:pt x="322128" y="2129067"/>
                </a:cubicBezTo>
                <a:lnTo>
                  <a:pt x="297804" y="2194060"/>
                </a:lnTo>
                <a:cubicBezTo>
                  <a:pt x="263039" y="2139691"/>
                  <a:pt x="237083" y="2087602"/>
                  <a:pt x="219372" y="2037335"/>
                </a:cubicBezTo>
                <a:close/>
                <a:moveTo>
                  <a:pt x="188780" y="2190815"/>
                </a:moveTo>
                <a:cubicBezTo>
                  <a:pt x="190921" y="2149648"/>
                  <a:pt x="197511" y="2107300"/>
                  <a:pt x="211208" y="2063740"/>
                </a:cubicBezTo>
                <a:cubicBezTo>
                  <a:pt x="233462" y="2123148"/>
                  <a:pt x="261208" y="2173736"/>
                  <a:pt x="290494" y="2214797"/>
                </a:cubicBezTo>
                <a:cubicBezTo>
                  <a:pt x="267818" y="2288176"/>
                  <a:pt x="253902" y="2372578"/>
                  <a:pt x="257442" y="2468346"/>
                </a:cubicBezTo>
                <a:cubicBezTo>
                  <a:pt x="242470" y="2447464"/>
                  <a:pt x="228889" y="2426783"/>
                  <a:pt x="216520" y="2406380"/>
                </a:cubicBezTo>
                <a:cubicBezTo>
                  <a:pt x="195703" y="2336639"/>
                  <a:pt x="184886" y="2265680"/>
                  <a:pt x="188780" y="2190815"/>
                </a:cubicBezTo>
                <a:close/>
                <a:moveTo>
                  <a:pt x="174883" y="1709788"/>
                </a:moveTo>
                <a:cubicBezTo>
                  <a:pt x="183460" y="1644866"/>
                  <a:pt x="202865" y="1582893"/>
                  <a:pt x="228266" y="1521346"/>
                </a:cubicBezTo>
                <a:lnTo>
                  <a:pt x="255790" y="1465803"/>
                </a:lnTo>
                <a:cubicBezTo>
                  <a:pt x="250253" y="1507504"/>
                  <a:pt x="247804" y="1547354"/>
                  <a:pt x="248262" y="1585353"/>
                </a:cubicBezTo>
                <a:cubicBezTo>
                  <a:pt x="221560" y="1619856"/>
                  <a:pt x="196096" y="1661357"/>
                  <a:pt x="174883" y="1709788"/>
                </a:cubicBezTo>
                <a:close/>
                <a:moveTo>
                  <a:pt x="167999" y="1791926"/>
                </a:moveTo>
                <a:cubicBezTo>
                  <a:pt x="168045" y="1780985"/>
                  <a:pt x="168399" y="1770144"/>
                  <a:pt x="170717" y="1759494"/>
                </a:cubicBezTo>
                <a:cubicBezTo>
                  <a:pt x="189045" y="1711931"/>
                  <a:pt x="215743" y="1663385"/>
                  <a:pt x="249880" y="1612645"/>
                </a:cubicBezTo>
                <a:cubicBezTo>
                  <a:pt x="251535" y="1698769"/>
                  <a:pt x="267736" y="1774895"/>
                  <a:pt x="291364" y="1840817"/>
                </a:cubicBezTo>
                <a:cubicBezTo>
                  <a:pt x="273396" y="1866615"/>
                  <a:pt x="257819" y="1896130"/>
                  <a:pt x="243647" y="1928338"/>
                </a:cubicBezTo>
                <a:cubicBezTo>
                  <a:pt x="231483" y="1955984"/>
                  <a:pt x="220355" y="1985615"/>
                  <a:pt x="211087" y="2017349"/>
                </a:cubicBezTo>
                <a:cubicBezTo>
                  <a:pt x="180113" y="1936565"/>
                  <a:pt x="167704" y="1862171"/>
                  <a:pt x="167999" y="1791926"/>
                </a:cubicBezTo>
                <a:close/>
                <a:moveTo>
                  <a:pt x="109418" y="2035006"/>
                </a:moveTo>
                <a:cubicBezTo>
                  <a:pt x="107619" y="1956687"/>
                  <a:pt x="121174" y="1874629"/>
                  <a:pt x="159009" y="1785996"/>
                </a:cubicBezTo>
                <a:cubicBezTo>
                  <a:pt x="159161" y="1885157"/>
                  <a:pt x="177467" y="1971594"/>
                  <a:pt x="204361" y="2045197"/>
                </a:cubicBezTo>
                <a:cubicBezTo>
                  <a:pt x="181399" y="2127380"/>
                  <a:pt x="170756" y="2222762"/>
                  <a:pt x="179792" y="2331565"/>
                </a:cubicBezTo>
                <a:cubicBezTo>
                  <a:pt x="140457" y="2233707"/>
                  <a:pt x="111774" y="2137562"/>
                  <a:pt x="109418" y="2035006"/>
                </a:cubicBezTo>
                <a:close/>
                <a:moveTo>
                  <a:pt x="80014" y="1943034"/>
                </a:moveTo>
                <a:cubicBezTo>
                  <a:pt x="88124" y="1840773"/>
                  <a:pt x="122160" y="1746389"/>
                  <a:pt x="166927" y="1650894"/>
                </a:cubicBezTo>
                <a:cubicBezTo>
                  <a:pt x="162587" y="1681909"/>
                  <a:pt x="159925" y="1711913"/>
                  <a:pt x="160105" y="1740963"/>
                </a:cubicBezTo>
                <a:cubicBezTo>
                  <a:pt x="113403" y="1850990"/>
                  <a:pt x="84259" y="1991536"/>
                  <a:pt x="104270" y="2164461"/>
                </a:cubicBezTo>
                <a:cubicBezTo>
                  <a:pt x="80927" y="2085230"/>
                  <a:pt x="74519" y="2012324"/>
                  <a:pt x="80014" y="1943034"/>
                </a:cubicBezTo>
                <a:close/>
                <a:moveTo>
                  <a:pt x="68147" y="1993093"/>
                </a:moveTo>
                <a:cubicBezTo>
                  <a:pt x="70983" y="2090527"/>
                  <a:pt x="89935" y="2175402"/>
                  <a:pt x="116739" y="2247769"/>
                </a:cubicBezTo>
                <a:cubicBezTo>
                  <a:pt x="135125" y="2354820"/>
                  <a:pt x="172902" y="2472735"/>
                  <a:pt x="234581" y="2602251"/>
                </a:cubicBezTo>
                <a:cubicBezTo>
                  <a:pt x="253302" y="2666214"/>
                  <a:pt x="279714" y="2732987"/>
                  <a:pt x="313142" y="2803163"/>
                </a:cubicBezTo>
                <a:cubicBezTo>
                  <a:pt x="331079" y="2864221"/>
                  <a:pt x="356077" y="2927823"/>
                  <a:pt x="387437" y="2994523"/>
                </a:cubicBezTo>
                <a:lnTo>
                  <a:pt x="412187" y="3063715"/>
                </a:lnTo>
                <a:cubicBezTo>
                  <a:pt x="415258" y="3081231"/>
                  <a:pt x="416303" y="3099174"/>
                  <a:pt x="416965" y="3117424"/>
                </a:cubicBezTo>
                <a:lnTo>
                  <a:pt x="431744" y="3117419"/>
                </a:lnTo>
                <a:cubicBezTo>
                  <a:pt x="448032" y="3157455"/>
                  <a:pt x="466932" y="3198561"/>
                  <a:pt x="488564" y="3240776"/>
                </a:cubicBezTo>
                <a:cubicBezTo>
                  <a:pt x="492718" y="3265841"/>
                  <a:pt x="494485" y="3291673"/>
                  <a:pt x="495446" y="3318154"/>
                </a:cubicBezTo>
                <a:lnTo>
                  <a:pt x="529902" y="3318141"/>
                </a:lnTo>
                <a:cubicBezTo>
                  <a:pt x="538680" y="3335390"/>
                  <a:pt x="548539" y="3352437"/>
                  <a:pt x="558812" y="3369660"/>
                </a:cubicBezTo>
                <a:cubicBezTo>
                  <a:pt x="567010" y="3417042"/>
                  <a:pt x="572034" y="3466702"/>
                  <a:pt x="573927" y="3518884"/>
                </a:cubicBezTo>
                <a:lnTo>
                  <a:pt x="627403" y="3518863"/>
                </a:lnTo>
                <a:cubicBezTo>
                  <a:pt x="641360" y="3581482"/>
                  <a:pt x="649817" y="3648186"/>
                  <a:pt x="652407" y="3719612"/>
                </a:cubicBezTo>
                <a:lnTo>
                  <a:pt x="803624" y="3719556"/>
                </a:lnTo>
                <a:cubicBezTo>
                  <a:pt x="747838" y="3650404"/>
                  <a:pt x="698022" y="3583581"/>
                  <a:pt x="653950" y="3518853"/>
                </a:cubicBezTo>
                <a:lnTo>
                  <a:pt x="725144" y="3518827"/>
                </a:lnTo>
                <a:cubicBezTo>
                  <a:pt x="669359" y="3449676"/>
                  <a:pt x="619544" y="3382854"/>
                  <a:pt x="575480" y="3318124"/>
                </a:cubicBezTo>
                <a:lnTo>
                  <a:pt x="646663" y="3318098"/>
                </a:lnTo>
                <a:cubicBezTo>
                  <a:pt x="590878" y="3248947"/>
                  <a:pt x="541063" y="3182124"/>
                  <a:pt x="496997" y="3117394"/>
                </a:cubicBezTo>
                <a:lnTo>
                  <a:pt x="568182" y="3117369"/>
                </a:lnTo>
                <a:cubicBezTo>
                  <a:pt x="508932" y="3043922"/>
                  <a:pt x="456417" y="2973103"/>
                  <a:pt x="410093" y="2904820"/>
                </a:cubicBezTo>
                <a:cubicBezTo>
                  <a:pt x="398879" y="2869064"/>
                  <a:pt x="385212" y="2835011"/>
                  <a:pt x="370763" y="2802005"/>
                </a:cubicBezTo>
                <a:cubicBezTo>
                  <a:pt x="333041" y="2664724"/>
                  <a:pt x="330375" y="2523593"/>
                  <a:pt x="406141" y="2356422"/>
                </a:cubicBezTo>
                <a:lnTo>
                  <a:pt x="415483" y="2365609"/>
                </a:lnTo>
                <a:cubicBezTo>
                  <a:pt x="412577" y="2361908"/>
                  <a:pt x="409701" y="2358219"/>
                  <a:pt x="407296" y="2354202"/>
                </a:cubicBezTo>
                <a:cubicBezTo>
                  <a:pt x="450750" y="2257308"/>
                  <a:pt x="520734" y="2151873"/>
                  <a:pt x="625044" y="2033391"/>
                </a:cubicBezTo>
                <a:cubicBezTo>
                  <a:pt x="607601" y="2049042"/>
                  <a:pt x="555502" y="2091507"/>
                  <a:pt x="500642" y="2163425"/>
                </a:cubicBezTo>
                <a:cubicBezTo>
                  <a:pt x="462323" y="2114732"/>
                  <a:pt x="429446" y="2068186"/>
                  <a:pt x="402178" y="2023112"/>
                </a:cubicBezTo>
                <a:cubicBezTo>
                  <a:pt x="430639" y="1976259"/>
                  <a:pt x="466111" y="1928228"/>
                  <a:pt x="509111" y="1878760"/>
                </a:cubicBezTo>
                <a:cubicBezTo>
                  <a:pt x="547540" y="1929057"/>
                  <a:pt x="581592" y="1960398"/>
                  <a:pt x="594736" y="1973596"/>
                </a:cubicBezTo>
                <a:cubicBezTo>
                  <a:pt x="566157" y="1937203"/>
                  <a:pt x="540461" y="1902095"/>
                  <a:pt x="518079" y="1867721"/>
                </a:cubicBezTo>
                <a:cubicBezTo>
                  <a:pt x="526590" y="1855597"/>
                  <a:pt x="536414" y="1844191"/>
                  <a:pt x="546563" y="1832661"/>
                </a:cubicBezTo>
                <a:lnTo>
                  <a:pt x="513857" y="1861890"/>
                </a:lnTo>
                <a:cubicBezTo>
                  <a:pt x="473456" y="1802678"/>
                  <a:pt x="441762" y="1746760"/>
                  <a:pt x="418775" y="1693065"/>
                </a:cubicBezTo>
                <a:cubicBezTo>
                  <a:pt x="433253" y="1672267"/>
                  <a:pt x="450161" y="1652292"/>
                  <a:pt x="468083" y="1631932"/>
                </a:cubicBezTo>
                <a:cubicBezTo>
                  <a:pt x="458544" y="1640494"/>
                  <a:pt x="438636" y="1657077"/>
                  <a:pt x="414099" y="1682687"/>
                </a:cubicBezTo>
                <a:cubicBezTo>
                  <a:pt x="378944" y="1608579"/>
                  <a:pt x="359739" y="1539610"/>
                  <a:pt x="353286" y="1474426"/>
                </a:cubicBezTo>
                <a:cubicBezTo>
                  <a:pt x="364613" y="1459979"/>
                  <a:pt x="376851" y="1445688"/>
                  <a:pt x="389602" y="1431202"/>
                </a:cubicBezTo>
                <a:cubicBezTo>
                  <a:pt x="382311" y="1437746"/>
                  <a:pt x="368962" y="1448977"/>
                  <a:pt x="351915" y="1465142"/>
                </a:cubicBezTo>
                <a:cubicBezTo>
                  <a:pt x="340119" y="1367418"/>
                  <a:pt x="354909" y="1278472"/>
                  <a:pt x="384009" y="1191918"/>
                </a:cubicBezTo>
                <a:cubicBezTo>
                  <a:pt x="400289" y="1159776"/>
                  <a:pt x="415846" y="1126544"/>
                  <a:pt x="429050" y="1091474"/>
                </a:cubicBezTo>
                <a:cubicBezTo>
                  <a:pt x="479134" y="1025899"/>
                  <a:pt x="535543" y="958140"/>
                  <a:pt x="598823" y="888136"/>
                </a:cubicBezTo>
                <a:lnTo>
                  <a:pt x="527752" y="884114"/>
                </a:lnTo>
                <a:cubicBezTo>
                  <a:pt x="575382" y="821960"/>
                  <a:pt x="628870" y="758039"/>
                  <a:pt x="688450" y="692130"/>
                </a:cubicBezTo>
                <a:lnTo>
                  <a:pt x="617381" y="688107"/>
                </a:lnTo>
                <a:cubicBezTo>
                  <a:pt x="665009" y="625953"/>
                  <a:pt x="718497" y="562033"/>
                  <a:pt x="778077" y="496123"/>
                </a:cubicBezTo>
                <a:lnTo>
                  <a:pt x="706997" y="492100"/>
                </a:lnTo>
                <a:cubicBezTo>
                  <a:pt x="754633" y="429949"/>
                  <a:pt x="808122" y="366028"/>
                  <a:pt x="867703" y="300117"/>
                </a:cubicBezTo>
                <a:lnTo>
                  <a:pt x="716727" y="291571"/>
                </a:lnTo>
                <a:cubicBezTo>
                  <a:pt x="710131" y="362739"/>
                  <a:pt x="697943" y="428863"/>
                  <a:pt x="680492" y="490600"/>
                </a:cubicBezTo>
                <a:lnTo>
                  <a:pt x="627101" y="487577"/>
                </a:lnTo>
                <a:cubicBezTo>
                  <a:pt x="622282" y="539570"/>
                  <a:pt x="614478" y="588870"/>
                  <a:pt x="603632" y="635717"/>
                </a:cubicBezTo>
                <a:cubicBezTo>
                  <a:pt x="592408" y="652336"/>
                  <a:pt x="581608" y="668802"/>
                  <a:pt x="571875" y="685531"/>
                </a:cubicBezTo>
                <a:lnTo>
                  <a:pt x="537474" y="683584"/>
                </a:lnTo>
                <a:cubicBezTo>
                  <a:pt x="535028" y="709969"/>
                  <a:pt x="531814" y="735661"/>
                  <a:pt x="526259" y="760453"/>
                </a:cubicBezTo>
                <a:cubicBezTo>
                  <a:pt x="502291" y="801387"/>
                  <a:pt x="481113" y="841367"/>
                  <a:pt x="462603" y="880426"/>
                </a:cubicBezTo>
                <a:lnTo>
                  <a:pt x="447847" y="879591"/>
                </a:lnTo>
                <a:cubicBezTo>
                  <a:pt x="446162" y="897775"/>
                  <a:pt x="444111" y="915631"/>
                  <a:pt x="440062" y="932947"/>
                </a:cubicBezTo>
                <a:lnTo>
                  <a:pt x="411466" y="1000640"/>
                </a:lnTo>
                <a:cubicBezTo>
                  <a:pt x="376410" y="1065474"/>
                  <a:pt x="347881" y="1127572"/>
                  <a:pt x="326544" y="1187527"/>
                </a:cubicBezTo>
                <a:cubicBezTo>
                  <a:pt x="289229" y="1255716"/>
                  <a:pt x="259110" y="1320900"/>
                  <a:pt x="236827" y="1383711"/>
                </a:cubicBezTo>
                <a:cubicBezTo>
                  <a:pt x="105416" y="1623903"/>
                  <a:pt x="63306" y="1826791"/>
                  <a:pt x="68147" y="1993093"/>
                </a:cubicBezTo>
                <a:close/>
                <a:moveTo>
                  <a:pt x="0" y="2000568"/>
                </a:moveTo>
                <a:cubicBezTo>
                  <a:pt x="0" y="895685"/>
                  <a:pt x="580303" y="0"/>
                  <a:pt x="1296144" y="0"/>
                </a:cubicBezTo>
                <a:cubicBezTo>
                  <a:pt x="891008" y="475092"/>
                  <a:pt x="653101" y="1215244"/>
                  <a:pt x="653101" y="2000568"/>
                </a:cubicBezTo>
                <a:cubicBezTo>
                  <a:pt x="653101" y="2785892"/>
                  <a:pt x="891008" y="3526044"/>
                  <a:pt x="1296144" y="4001136"/>
                </a:cubicBezTo>
                <a:cubicBezTo>
                  <a:pt x="580303" y="4001136"/>
                  <a:pt x="0" y="3105451"/>
                  <a:pt x="0" y="2000568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>
            <a:noFill/>
          </a:ln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40" name="39 Imagen" descr="Diapositiva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40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60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9" dur="2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3" animBg="1"/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  <p:bldP spid="11" grpId="1" animBg="1"/>
      <p:bldP spid="11" grpId="3" animBg="1"/>
      <p:bldP spid="14" grpId="0" animBg="1"/>
      <p:bldP spid="14" grpId="1" animBg="1"/>
      <p:bldP spid="14" grpId="3" animBg="1"/>
      <p:bldP spid="15" grpId="0" animBg="1"/>
      <p:bldP spid="15" grpId="1" animBg="1"/>
      <p:bldP spid="15" grpId="3" animBg="1"/>
      <p:bldP spid="16" grpId="0" animBg="1"/>
      <p:bldP spid="16" grpId="1" animBg="1"/>
      <p:bldP spid="16" grpId="3" animBg="1"/>
      <p:bldP spid="17" grpId="0" animBg="1"/>
      <p:bldP spid="17" grpId="1" animBg="1"/>
      <p:bldP spid="17" grpId="3" animBg="1"/>
      <p:bldP spid="18" grpId="0" animBg="1"/>
      <p:bldP spid="18" grpId="1" animBg="1"/>
      <p:bldP spid="18" grpId="3" animBg="1"/>
      <p:bldP spid="19" grpId="0" animBg="1"/>
      <p:bldP spid="19" grpId="1" animBg="1"/>
      <p:bldP spid="19" grpId="3" animBg="1"/>
      <p:bldP spid="20" grpId="0" animBg="1"/>
      <p:bldP spid="20" grpId="1" animBg="1"/>
      <p:bldP spid="20" grpId="3" animBg="1"/>
      <p:bldP spid="21" grpId="0" animBg="1"/>
      <p:bldP spid="21" grpId="1" animBg="1"/>
      <p:bldP spid="21" grpId="3" animBg="1"/>
      <p:bldP spid="22" grpId="0" animBg="1"/>
      <p:bldP spid="22" grpId="1" animBg="1"/>
      <p:bldP spid="22" grpId="3" animBg="1"/>
      <p:bldP spid="23" grpId="0" animBg="1"/>
      <p:bldP spid="23" grpId="1" animBg="1"/>
      <p:bldP spid="23" grpId="3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 rot="16200000">
            <a:off x="217993" y="868974"/>
            <a:ext cx="5289093" cy="3892725"/>
            <a:chOff x="1691680" y="1765202"/>
            <a:chExt cx="4385024" cy="2689448"/>
          </a:xfrm>
        </p:grpSpPr>
        <p:sp>
          <p:nvSpPr>
            <p:cNvPr id="5" name="4 Luna"/>
            <p:cNvSpPr/>
            <p:nvPr/>
          </p:nvSpPr>
          <p:spPr>
            <a:xfrm rot="5400000">
              <a:off x="2539468" y="917414"/>
              <a:ext cx="2689448" cy="4385024"/>
            </a:xfrm>
            <a:prstGeom prst="moon">
              <a:avLst>
                <a:gd name="adj" fmla="val 39375"/>
              </a:avLst>
            </a:prstGeom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grpSp>
          <p:nvGrpSpPr>
            <p:cNvPr id="6" name="5 Grupo"/>
            <p:cNvGrpSpPr/>
            <p:nvPr/>
          </p:nvGrpSpPr>
          <p:grpSpPr>
            <a:xfrm>
              <a:off x="1822619" y="1884620"/>
              <a:ext cx="2279029" cy="1895813"/>
              <a:chOff x="1822620" y="1941574"/>
              <a:chExt cx="2279029" cy="1895813"/>
            </a:xfrm>
          </p:grpSpPr>
          <p:sp>
            <p:nvSpPr>
              <p:cNvPr id="12" name="11 O"/>
              <p:cNvSpPr/>
              <p:nvPr/>
            </p:nvSpPr>
            <p:spPr>
              <a:xfrm rot="16200000">
                <a:off x="3464240" y="1948891"/>
                <a:ext cx="644726" cy="63009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12 O"/>
              <p:cNvSpPr/>
              <p:nvPr/>
            </p:nvSpPr>
            <p:spPr>
              <a:xfrm rot="16200000">
                <a:off x="2757455" y="2268871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13 O"/>
              <p:cNvSpPr/>
              <p:nvPr/>
            </p:nvSpPr>
            <p:spPr>
              <a:xfrm rot="16200000">
                <a:off x="2305706" y="2662168"/>
                <a:ext cx="463310" cy="452794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14 O"/>
              <p:cNvSpPr/>
              <p:nvPr/>
            </p:nvSpPr>
            <p:spPr>
              <a:xfrm rot="16200000">
                <a:off x="2026647" y="3090764"/>
                <a:ext cx="400244" cy="391159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6" name="15 O"/>
              <p:cNvSpPr/>
              <p:nvPr/>
            </p:nvSpPr>
            <p:spPr>
              <a:xfrm rot="16200000">
                <a:off x="1819101" y="3530909"/>
                <a:ext cx="309997" cy="302960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7" name="6 Grupo"/>
            <p:cNvGrpSpPr/>
            <p:nvPr/>
          </p:nvGrpSpPr>
          <p:grpSpPr>
            <a:xfrm rot="21364362">
              <a:off x="4355976" y="2123029"/>
              <a:ext cx="1470845" cy="1597852"/>
              <a:chOff x="7023293" y="852301"/>
              <a:chExt cx="1470845" cy="1597852"/>
            </a:xfrm>
          </p:grpSpPr>
          <p:sp>
            <p:nvSpPr>
              <p:cNvPr id="8" name="7 O"/>
              <p:cNvSpPr/>
              <p:nvPr/>
            </p:nvSpPr>
            <p:spPr>
              <a:xfrm rot="5400000" flipH="1">
                <a:off x="7016990" y="858604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8 O"/>
              <p:cNvSpPr/>
              <p:nvPr/>
            </p:nvSpPr>
            <p:spPr>
              <a:xfrm rot="5400000" flipH="1">
                <a:off x="7560817" y="1251901"/>
                <a:ext cx="463310" cy="452794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9 O"/>
              <p:cNvSpPr/>
              <p:nvPr/>
            </p:nvSpPr>
            <p:spPr>
              <a:xfrm rot="5400000" flipH="1">
                <a:off x="7902942" y="1680497"/>
                <a:ext cx="400244" cy="391159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10 O"/>
              <p:cNvSpPr/>
              <p:nvPr/>
            </p:nvSpPr>
            <p:spPr>
              <a:xfrm rot="5400000" flipH="1">
                <a:off x="8187659" y="2143675"/>
                <a:ext cx="309997" cy="302960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18" name="17 Grupo"/>
          <p:cNvGrpSpPr/>
          <p:nvPr/>
        </p:nvGrpSpPr>
        <p:grpSpPr>
          <a:xfrm rot="5400000" flipH="1">
            <a:off x="3730652" y="901377"/>
            <a:ext cx="5289093" cy="3892725"/>
            <a:chOff x="1707194" y="1684543"/>
            <a:chExt cx="4385024" cy="2689448"/>
          </a:xfrm>
        </p:grpSpPr>
        <p:sp>
          <p:nvSpPr>
            <p:cNvPr id="19" name="18 Luna"/>
            <p:cNvSpPr/>
            <p:nvPr/>
          </p:nvSpPr>
          <p:spPr>
            <a:xfrm rot="5400000">
              <a:off x="2554982" y="836755"/>
              <a:ext cx="2689448" cy="4385024"/>
            </a:xfrm>
            <a:prstGeom prst="moon">
              <a:avLst>
                <a:gd name="adj" fmla="val 42067"/>
              </a:avLst>
            </a:prstGeom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grpSp>
          <p:nvGrpSpPr>
            <p:cNvPr id="20" name="19 Grupo"/>
            <p:cNvGrpSpPr/>
            <p:nvPr/>
          </p:nvGrpSpPr>
          <p:grpSpPr>
            <a:xfrm>
              <a:off x="1822619" y="1884620"/>
              <a:ext cx="2279029" cy="1895813"/>
              <a:chOff x="1822620" y="1941574"/>
              <a:chExt cx="2279029" cy="1895813"/>
            </a:xfrm>
          </p:grpSpPr>
          <p:sp>
            <p:nvSpPr>
              <p:cNvPr id="26" name="25 O"/>
              <p:cNvSpPr/>
              <p:nvPr/>
            </p:nvSpPr>
            <p:spPr>
              <a:xfrm rot="16200000">
                <a:off x="3464240" y="1948891"/>
                <a:ext cx="644726" cy="63009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7" name="26 O"/>
              <p:cNvSpPr/>
              <p:nvPr/>
            </p:nvSpPr>
            <p:spPr>
              <a:xfrm rot="16200000">
                <a:off x="2757455" y="2268871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27 O"/>
              <p:cNvSpPr/>
              <p:nvPr/>
            </p:nvSpPr>
            <p:spPr>
              <a:xfrm rot="16200000">
                <a:off x="2305706" y="2662168"/>
                <a:ext cx="463310" cy="452794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9" name="28 O"/>
              <p:cNvSpPr/>
              <p:nvPr/>
            </p:nvSpPr>
            <p:spPr>
              <a:xfrm rot="16200000">
                <a:off x="2026647" y="3090764"/>
                <a:ext cx="400244" cy="391159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" name="29 O"/>
              <p:cNvSpPr/>
              <p:nvPr/>
            </p:nvSpPr>
            <p:spPr>
              <a:xfrm rot="16200000">
                <a:off x="1819101" y="3530909"/>
                <a:ext cx="309997" cy="302960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20 Grupo"/>
            <p:cNvGrpSpPr/>
            <p:nvPr/>
          </p:nvGrpSpPr>
          <p:grpSpPr>
            <a:xfrm rot="21364362">
              <a:off x="4356038" y="2121215"/>
              <a:ext cx="1470721" cy="1599664"/>
              <a:chOff x="7023417" y="850489"/>
              <a:chExt cx="1470721" cy="1599664"/>
            </a:xfrm>
          </p:grpSpPr>
          <p:sp>
            <p:nvSpPr>
              <p:cNvPr id="22" name="21 O"/>
              <p:cNvSpPr/>
              <p:nvPr/>
            </p:nvSpPr>
            <p:spPr>
              <a:xfrm rot="5400000" flipH="1">
                <a:off x="7017114" y="856792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3" name="22 O"/>
              <p:cNvSpPr/>
              <p:nvPr/>
            </p:nvSpPr>
            <p:spPr>
              <a:xfrm rot="5400000" flipH="1">
                <a:off x="7560817" y="1251901"/>
                <a:ext cx="463310" cy="452794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23 O"/>
              <p:cNvSpPr/>
              <p:nvPr/>
            </p:nvSpPr>
            <p:spPr>
              <a:xfrm rot="5400000" flipH="1">
                <a:off x="7902942" y="1680497"/>
                <a:ext cx="400244" cy="391159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5" name="24 O"/>
              <p:cNvSpPr/>
              <p:nvPr/>
            </p:nvSpPr>
            <p:spPr>
              <a:xfrm rot="5400000" flipH="1">
                <a:off x="8187659" y="2143675"/>
                <a:ext cx="309997" cy="302960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31" name="30 Grupo"/>
          <p:cNvGrpSpPr/>
          <p:nvPr/>
        </p:nvGrpSpPr>
        <p:grpSpPr>
          <a:xfrm rot="16200000">
            <a:off x="201419" y="855395"/>
            <a:ext cx="5289093" cy="3892725"/>
            <a:chOff x="1691680" y="1765202"/>
            <a:chExt cx="4385024" cy="2689448"/>
          </a:xfrm>
        </p:grpSpPr>
        <p:sp>
          <p:nvSpPr>
            <p:cNvPr id="32" name="31 Luna"/>
            <p:cNvSpPr/>
            <p:nvPr/>
          </p:nvSpPr>
          <p:spPr>
            <a:xfrm rot="5400000">
              <a:off x="2539468" y="917414"/>
              <a:ext cx="2689448" cy="4385024"/>
            </a:xfrm>
            <a:prstGeom prst="moon">
              <a:avLst>
                <a:gd name="adj" fmla="val 39375"/>
              </a:avLst>
            </a:prstGeom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grpSp>
          <p:nvGrpSpPr>
            <p:cNvPr id="33" name="32 Grupo"/>
            <p:cNvGrpSpPr/>
            <p:nvPr/>
          </p:nvGrpSpPr>
          <p:grpSpPr>
            <a:xfrm>
              <a:off x="1822619" y="1884620"/>
              <a:ext cx="2300604" cy="1895813"/>
              <a:chOff x="1822620" y="1941574"/>
              <a:chExt cx="2300604" cy="1895813"/>
            </a:xfrm>
          </p:grpSpPr>
          <p:sp>
            <p:nvSpPr>
              <p:cNvPr id="40" name="39 O"/>
              <p:cNvSpPr/>
              <p:nvPr/>
            </p:nvSpPr>
            <p:spPr>
              <a:xfrm rot="16200000">
                <a:off x="3464240" y="1948891"/>
                <a:ext cx="644726" cy="63009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1" name="40 O"/>
              <p:cNvSpPr/>
              <p:nvPr/>
            </p:nvSpPr>
            <p:spPr>
              <a:xfrm rot="16200000">
                <a:off x="2757455" y="2268871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41 O"/>
              <p:cNvSpPr/>
              <p:nvPr/>
            </p:nvSpPr>
            <p:spPr>
              <a:xfrm rot="16200000">
                <a:off x="2305706" y="2662168"/>
                <a:ext cx="463310" cy="452794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3" name="42 O"/>
              <p:cNvSpPr/>
              <p:nvPr/>
            </p:nvSpPr>
            <p:spPr>
              <a:xfrm rot="16200000">
                <a:off x="2026647" y="3090764"/>
                <a:ext cx="400244" cy="391159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4" name="43 O"/>
              <p:cNvSpPr/>
              <p:nvPr/>
            </p:nvSpPr>
            <p:spPr>
              <a:xfrm rot="16200000">
                <a:off x="1819101" y="3530909"/>
                <a:ext cx="309997" cy="302960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44 O"/>
              <p:cNvSpPr/>
              <p:nvPr/>
            </p:nvSpPr>
            <p:spPr>
              <a:xfrm rot="16200000">
                <a:off x="3485815" y="1948891"/>
                <a:ext cx="644726" cy="63009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45 O"/>
              <p:cNvSpPr/>
              <p:nvPr/>
            </p:nvSpPr>
            <p:spPr>
              <a:xfrm rot="16200000">
                <a:off x="2779031" y="2268870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7" name="46 O"/>
              <p:cNvSpPr/>
              <p:nvPr/>
            </p:nvSpPr>
            <p:spPr>
              <a:xfrm rot="16200000">
                <a:off x="2327282" y="2662167"/>
                <a:ext cx="463310" cy="452794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8" name="47 O"/>
              <p:cNvSpPr/>
              <p:nvPr/>
            </p:nvSpPr>
            <p:spPr>
              <a:xfrm rot="16200000">
                <a:off x="2048223" y="3090764"/>
                <a:ext cx="400244" cy="391159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48 O"/>
              <p:cNvSpPr/>
              <p:nvPr/>
            </p:nvSpPr>
            <p:spPr>
              <a:xfrm rot="16200000">
                <a:off x="1840677" y="3530909"/>
                <a:ext cx="309997" cy="302960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4" name="33 Grupo"/>
            <p:cNvGrpSpPr/>
            <p:nvPr/>
          </p:nvGrpSpPr>
          <p:grpSpPr>
            <a:xfrm rot="21364362">
              <a:off x="4355976" y="2123029"/>
              <a:ext cx="1470845" cy="1597852"/>
              <a:chOff x="7023293" y="852301"/>
              <a:chExt cx="1470845" cy="1597852"/>
            </a:xfrm>
          </p:grpSpPr>
          <p:sp>
            <p:nvSpPr>
              <p:cNvPr id="35" name="34 O"/>
              <p:cNvSpPr/>
              <p:nvPr/>
            </p:nvSpPr>
            <p:spPr>
              <a:xfrm rot="5400000" flipH="1">
                <a:off x="7016990" y="858604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dk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6" name="35 O"/>
              <p:cNvSpPr/>
              <p:nvPr/>
            </p:nvSpPr>
            <p:spPr>
              <a:xfrm rot="5400000" flipH="1">
                <a:off x="7560817" y="1251901"/>
                <a:ext cx="463310" cy="452794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7" name="36 O"/>
              <p:cNvSpPr/>
              <p:nvPr/>
            </p:nvSpPr>
            <p:spPr>
              <a:xfrm rot="5400000" flipH="1">
                <a:off x="7902942" y="1680497"/>
                <a:ext cx="400244" cy="391159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37 O"/>
              <p:cNvSpPr/>
              <p:nvPr/>
            </p:nvSpPr>
            <p:spPr>
              <a:xfrm rot="5400000" flipH="1">
                <a:off x="8187659" y="2143675"/>
                <a:ext cx="309997" cy="302960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9" name="38 O"/>
              <p:cNvSpPr/>
              <p:nvPr/>
            </p:nvSpPr>
            <p:spPr>
              <a:xfrm rot="5400000" flipH="1">
                <a:off x="7038515" y="860081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50" name="49 Grupo"/>
          <p:cNvGrpSpPr/>
          <p:nvPr/>
        </p:nvGrpSpPr>
        <p:grpSpPr>
          <a:xfrm rot="5400000" flipH="1">
            <a:off x="3714082" y="887798"/>
            <a:ext cx="5289093" cy="3892725"/>
            <a:chOff x="1707194" y="1684543"/>
            <a:chExt cx="4385024" cy="2689448"/>
          </a:xfrm>
        </p:grpSpPr>
        <p:sp>
          <p:nvSpPr>
            <p:cNvPr id="51" name="50 Luna"/>
            <p:cNvSpPr/>
            <p:nvPr/>
          </p:nvSpPr>
          <p:spPr>
            <a:xfrm rot="5400000">
              <a:off x="2554982" y="836755"/>
              <a:ext cx="2689448" cy="4385024"/>
            </a:xfrm>
            <a:prstGeom prst="moon">
              <a:avLst>
                <a:gd name="adj" fmla="val 42067"/>
              </a:avLst>
            </a:prstGeom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grpSp>
          <p:nvGrpSpPr>
            <p:cNvPr id="52" name="51 Grupo"/>
            <p:cNvGrpSpPr/>
            <p:nvPr/>
          </p:nvGrpSpPr>
          <p:grpSpPr>
            <a:xfrm>
              <a:off x="1822619" y="1884620"/>
              <a:ext cx="2279029" cy="1895813"/>
              <a:chOff x="1822620" y="1941574"/>
              <a:chExt cx="2279029" cy="1895813"/>
            </a:xfrm>
          </p:grpSpPr>
          <p:sp>
            <p:nvSpPr>
              <p:cNvPr id="58" name="57 O"/>
              <p:cNvSpPr/>
              <p:nvPr/>
            </p:nvSpPr>
            <p:spPr>
              <a:xfrm rot="16200000">
                <a:off x="3464240" y="1948891"/>
                <a:ext cx="644726" cy="63009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9" name="58 O"/>
              <p:cNvSpPr/>
              <p:nvPr/>
            </p:nvSpPr>
            <p:spPr>
              <a:xfrm rot="16200000">
                <a:off x="2757455" y="2268871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0" name="59 O"/>
              <p:cNvSpPr/>
              <p:nvPr/>
            </p:nvSpPr>
            <p:spPr>
              <a:xfrm rot="16200000">
                <a:off x="2305706" y="2662168"/>
                <a:ext cx="463310" cy="452794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1" name="60 O"/>
              <p:cNvSpPr/>
              <p:nvPr/>
            </p:nvSpPr>
            <p:spPr>
              <a:xfrm rot="16200000">
                <a:off x="2026647" y="3090764"/>
                <a:ext cx="400244" cy="391159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2" name="61 O"/>
              <p:cNvSpPr/>
              <p:nvPr/>
            </p:nvSpPr>
            <p:spPr>
              <a:xfrm rot="16200000">
                <a:off x="1819101" y="3530909"/>
                <a:ext cx="309997" cy="302960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3" name="52 Grupo"/>
            <p:cNvGrpSpPr/>
            <p:nvPr/>
          </p:nvGrpSpPr>
          <p:grpSpPr>
            <a:xfrm rot="21364362">
              <a:off x="4356038" y="2121215"/>
              <a:ext cx="1470721" cy="1599664"/>
              <a:chOff x="7023417" y="850489"/>
              <a:chExt cx="1470721" cy="1599664"/>
            </a:xfrm>
          </p:grpSpPr>
          <p:sp>
            <p:nvSpPr>
              <p:cNvPr id="54" name="53 O"/>
              <p:cNvSpPr/>
              <p:nvPr/>
            </p:nvSpPr>
            <p:spPr>
              <a:xfrm rot="5400000" flipH="1">
                <a:off x="7017114" y="856792"/>
                <a:ext cx="555388" cy="542782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5" name="54 O"/>
              <p:cNvSpPr/>
              <p:nvPr/>
            </p:nvSpPr>
            <p:spPr>
              <a:xfrm rot="5400000" flipH="1">
                <a:off x="7560817" y="1251901"/>
                <a:ext cx="463310" cy="452794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55 O"/>
              <p:cNvSpPr/>
              <p:nvPr/>
            </p:nvSpPr>
            <p:spPr>
              <a:xfrm rot="5400000" flipH="1">
                <a:off x="7902942" y="1680497"/>
                <a:ext cx="400244" cy="391159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7" name="56 O"/>
              <p:cNvSpPr/>
              <p:nvPr/>
            </p:nvSpPr>
            <p:spPr>
              <a:xfrm rot="5400000" flipH="1">
                <a:off x="8187659" y="2143675"/>
                <a:ext cx="309997" cy="302960"/>
              </a:xfrm>
              <a:prstGeom prst="flowChartOr">
                <a:avLst/>
              </a:prstGeom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 w="196850" h="234950"/>
              </a:sp3d>
            </p:spPr>
            <p:style>
              <a:lnRef idx="0">
                <a:scrgbClr r="0" g="0" b="0"/>
              </a:lnRef>
              <a:fillRef idx="1003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rtlCol="0" anchor="ctr"/>
              <a:lstStyle/>
              <a:p>
                <a:pPr algn="ctr"/>
                <a:endParaRPr lang="es-ES_tradnl" kern="0">
                  <a:solidFill>
                    <a:srgbClr val="FFFFFF"/>
                  </a:solidFill>
                </a:endParaRPr>
              </a:p>
            </p:txBody>
          </p:sp>
        </p:grpSp>
      </p:grpSp>
      <p:pic>
        <p:nvPicPr>
          <p:cNvPr id="63" name="62 Imagen" descr="Diapositiva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63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977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2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Forma libre"/>
          <p:cNvSpPr/>
          <p:nvPr/>
        </p:nvSpPr>
        <p:spPr>
          <a:xfrm rot="793991">
            <a:off x="432877" y="3773373"/>
            <a:ext cx="2318299" cy="1907805"/>
          </a:xfrm>
          <a:custGeom>
            <a:avLst/>
            <a:gdLst/>
            <a:ahLst/>
            <a:cxnLst/>
            <a:rect l="l" t="t" r="r" b="b"/>
            <a:pathLst>
              <a:path w="2318299" h="2289366">
                <a:moveTo>
                  <a:pt x="698013" y="0"/>
                </a:moveTo>
                <a:cubicBezTo>
                  <a:pt x="704323" y="8534"/>
                  <a:pt x="710527" y="17040"/>
                  <a:pt x="715881" y="26055"/>
                </a:cubicBezTo>
                <a:cubicBezTo>
                  <a:pt x="717581" y="24359"/>
                  <a:pt x="719550" y="23845"/>
                  <a:pt x="721458" y="23446"/>
                </a:cubicBezTo>
                <a:lnTo>
                  <a:pt x="720393" y="32634"/>
                </a:lnTo>
                <a:cubicBezTo>
                  <a:pt x="1169044" y="659177"/>
                  <a:pt x="1045228" y="1135868"/>
                  <a:pt x="948813" y="1345150"/>
                </a:cubicBezTo>
                <a:cubicBezTo>
                  <a:pt x="1132635" y="1207501"/>
                  <a:pt x="1573655" y="985222"/>
                  <a:pt x="2281725" y="1294678"/>
                </a:cubicBezTo>
                <a:lnTo>
                  <a:pt x="2290491" y="1291726"/>
                </a:lnTo>
                <a:cubicBezTo>
                  <a:pt x="2290498" y="1293676"/>
                  <a:pt x="2290404" y="1295709"/>
                  <a:pt x="2289099" y="1297724"/>
                </a:cubicBezTo>
                <a:cubicBezTo>
                  <a:pt x="2299030" y="1301087"/>
                  <a:pt x="2308640" y="1305387"/>
                  <a:pt x="2318299" y="1309785"/>
                </a:cubicBezTo>
                <a:lnTo>
                  <a:pt x="2283646" y="1321214"/>
                </a:lnTo>
                <a:cubicBezTo>
                  <a:pt x="2263763" y="1384322"/>
                  <a:pt x="2188479" y="1490211"/>
                  <a:pt x="2066638" y="1608741"/>
                </a:cubicBezTo>
                <a:lnTo>
                  <a:pt x="2270810" y="1754938"/>
                </a:lnTo>
                <a:lnTo>
                  <a:pt x="2273063" y="1754854"/>
                </a:lnTo>
                <a:cubicBezTo>
                  <a:pt x="2272821" y="1755242"/>
                  <a:pt x="2272577" y="1755631"/>
                  <a:pt x="2272260" y="1755976"/>
                </a:cubicBezTo>
                <a:lnTo>
                  <a:pt x="2297048" y="1773725"/>
                </a:lnTo>
                <a:lnTo>
                  <a:pt x="2254140" y="1781254"/>
                </a:lnTo>
                <a:cubicBezTo>
                  <a:pt x="2156630" y="1919177"/>
                  <a:pt x="1899043" y="2148359"/>
                  <a:pt x="1323030" y="2228416"/>
                </a:cubicBezTo>
                <a:cubicBezTo>
                  <a:pt x="1567292" y="2079902"/>
                  <a:pt x="1879031" y="2026241"/>
                  <a:pt x="2063112" y="1794274"/>
                </a:cubicBezTo>
                <a:lnTo>
                  <a:pt x="1965296" y="1701622"/>
                </a:lnTo>
                <a:cubicBezTo>
                  <a:pt x="1619916" y="2000080"/>
                  <a:pt x="1022494" y="2330837"/>
                  <a:pt x="304376" y="2285103"/>
                </a:cubicBezTo>
                <a:cubicBezTo>
                  <a:pt x="879405" y="2109280"/>
                  <a:pt x="1283784" y="2078457"/>
                  <a:pt x="1832147" y="1575499"/>
                </a:cubicBezTo>
                <a:lnTo>
                  <a:pt x="1736189" y="1484605"/>
                </a:lnTo>
                <a:cubicBezTo>
                  <a:pt x="1475919" y="1718274"/>
                  <a:pt x="1368883" y="1909999"/>
                  <a:pt x="415985" y="2133546"/>
                </a:cubicBezTo>
                <a:cubicBezTo>
                  <a:pt x="991968" y="1895290"/>
                  <a:pt x="1297324" y="1761399"/>
                  <a:pt x="1704892" y="1362752"/>
                </a:cubicBezTo>
                <a:lnTo>
                  <a:pt x="1703333" y="1348598"/>
                </a:lnTo>
                <a:lnTo>
                  <a:pt x="1712794" y="1355373"/>
                </a:lnTo>
                <a:cubicBezTo>
                  <a:pt x="1715115" y="1353424"/>
                  <a:pt x="1717273" y="1351301"/>
                  <a:pt x="1719435" y="1349171"/>
                </a:cubicBezTo>
                <a:lnTo>
                  <a:pt x="1722181" y="1362093"/>
                </a:lnTo>
                <a:lnTo>
                  <a:pt x="1913692" y="1499225"/>
                </a:lnTo>
                <a:lnTo>
                  <a:pt x="2023584" y="1388178"/>
                </a:lnTo>
                <a:cubicBezTo>
                  <a:pt x="1724674" y="1201101"/>
                  <a:pt x="1292186" y="1309072"/>
                  <a:pt x="927421" y="1389304"/>
                </a:cubicBezTo>
                <a:cubicBezTo>
                  <a:pt x="920807" y="1401944"/>
                  <a:pt x="914576" y="1412986"/>
                  <a:pt x="909028" y="1422400"/>
                </a:cubicBezTo>
                <a:lnTo>
                  <a:pt x="909246" y="1393309"/>
                </a:lnTo>
                <a:lnTo>
                  <a:pt x="883106" y="1399070"/>
                </a:lnTo>
                <a:cubicBezTo>
                  <a:pt x="890602" y="1392199"/>
                  <a:pt x="899352" y="1384457"/>
                  <a:pt x="909375" y="1376072"/>
                </a:cubicBezTo>
                <a:cubicBezTo>
                  <a:pt x="912046" y="1002792"/>
                  <a:pt x="927517" y="557848"/>
                  <a:pt x="682598" y="304573"/>
                </a:cubicBezTo>
                <a:lnTo>
                  <a:pt x="596822" y="435149"/>
                </a:lnTo>
                <a:lnTo>
                  <a:pt x="770769" y="593969"/>
                </a:lnTo>
                <a:lnTo>
                  <a:pt x="783980" y="593969"/>
                </a:lnTo>
                <a:cubicBezTo>
                  <a:pt x="782346" y="596526"/>
                  <a:pt x="780718" y="599079"/>
                  <a:pt x="779294" y="601754"/>
                </a:cubicBezTo>
                <a:lnTo>
                  <a:pt x="787888" y="609600"/>
                </a:lnTo>
                <a:lnTo>
                  <a:pt x="773719" y="611017"/>
                </a:lnTo>
                <a:cubicBezTo>
                  <a:pt x="468506" y="1092553"/>
                  <a:pt x="401018" y="1419071"/>
                  <a:pt x="287703" y="2032000"/>
                </a:cubicBezTo>
                <a:cubicBezTo>
                  <a:pt x="308277" y="1053448"/>
                  <a:pt x="473563" y="908894"/>
                  <a:pt x="648022" y="605735"/>
                </a:cubicBezTo>
                <a:lnTo>
                  <a:pt x="539165" y="530768"/>
                </a:lnTo>
                <a:cubicBezTo>
                  <a:pt x="161189" y="1171707"/>
                  <a:pt x="215102" y="1573659"/>
                  <a:pt x="162658" y="2172677"/>
                </a:cubicBezTo>
                <a:cubicBezTo>
                  <a:pt x="-31360" y="1479754"/>
                  <a:pt x="167979" y="826625"/>
                  <a:pt x="388119" y="426746"/>
                </a:cubicBezTo>
                <a:lnTo>
                  <a:pt x="277157" y="350328"/>
                </a:lnTo>
                <a:cubicBezTo>
                  <a:pt x="88524" y="578609"/>
                  <a:pt x="100840" y="894693"/>
                  <a:pt x="6348" y="1164492"/>
                </a:cubicBezTo>
                <a:cubicBezTo>
                  <a:pt x="-35086" y="584420"/>
                  <a:pt x="135542" y="284818"/>
                  <a:pt x="250181" y="160767"/>
                </a:cubicBezTo>
                <a:lnTo>
                  <a:pt x="248626" y="117231"/>
                </a:lnTo>
                <a:lnTo>
                  <a:pt x="271141" y="137788"/>
                </a:lnTo>
                <a:cubicBezTo>
                  <a:pt x="271412" y="137406"/>
                  <a:pt x="271742" y="137086"/>
                  <a:pt x="272071" y="136769"/>
                </a:cubicBezTo>
                <a:lnTo>
                  <a:pt x="272457" y="138990"/>
                </a:lnTo>
                <a:lnTo>
                  <a:pt x="457904" y="308310"/>
                </a:lnTo>
                <a:cubicBezTo>
                  <a:pt x="548516" y="164491"/>
                  <a:pt x="636441" y="68839"/>
                  <a:pt x="694038" y="36272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>
              <a:rot lat="0" lon="0" rev="36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1186738">
            <a:off x="6493379" y="44643"/>
            <a:ext cx="2318299" cy="1907805"/>
          </a:xfrm>
          <a:custGeom>
            <a:avLst/>
            <a:gdLst/>
            <a:ahLst/>
            <a:cxnLst/>
            <a:rect l="l" t="t" r="r" b="b"/>
            <a:pathLst>
              <a:path w="2318299" h="2289366">
                <a:moveTo>
                  <a:pt x="698013" y="0"/>
                </a:moveTo>
                <a:cubicBezTo>
                  <a:pt x="704323" y="8534"/>
                  <a:pt x="710527" y="17040"/>
                  <a:pt x="715881" y="26055"/>
                </a:cubicBezTo>
                <a:cubicBezTo>
                  <a:pt x="717581" y="24359"/>
                  <a:pt x="719550" y="23845"/>
                  <a:pt x="721458" y="23446"/>
                </a:cubicBezTo>
                <a:lnTo>
                  <a:pt x="720393" y="32634"/>
                </a:lnTo>
                <a:cubicBezTo>
                  <a:pt x="1169044" y="659177"/>
                  <a:pt x="1045228" y="1135868"/>
                  <a:pt x="948813" y="1345150"/>
                </a:cubicBezTo>
                <a:cubicBezTo>
                  <a:pt x="1132635" y="1207501"/>
                  <a:pt x="1573655" y="985222"/>
                  <a:pt x="2281725" y="1294678"/>
                </a:cubicBezTo>
                <a:lnTo>
                  <a:pt x="2290491" y="1291726"/>
                </a:lnTo>
                <a:cubicBezTo>
                  <a:pt x="2290498" y="1293676"/>
                  <a:pt x="2290404" y="1295709"/>
                  <a:pt x="2289099" y="1297724"/>
                </a:cubicBezTo>
                <a:cubicBezTo>
                  <a:pt x="2299030" y="1301087"/>
                  <a:pt x="2308640" y="1305387"/>
                  <a:pt x="2318299" y="1309785"/>
                </a:cubicBezTo>
                <a:lnTo>
                  <a:pt x="2283646" y="1321214"/>
                </a:lnTo>
                <a:cubicBezTo>
                  <a:pt x="2263763" y="1384322"/>
                  <a:pt x="2188479" y="1490211"/>
                  <a:pt x="2066638" y="1608741"/>
                </a:cubicBezTo>
                <a:lnTo>
                  <a:pt x="2270810" y="1754938"/>
                </a:lnTo>
                <a:lnTo>
                  <a:pt x="2273063" y="1754854"/>
                </a:lnTo>
                <a:cubicBezTo>
                  <a:pt x="2272821" y="1755242"/>
                  <a:pt x="2272577" y="1755631"/>
                  <a:pt x="2272260" y="1755976"/>
                </a:cubicBezTo>
                <a:lnTo>
                  <a:pt x="2297048" y="1773725"/>
                </a:lnTo>
                <a:lnTo>
                  <a:pt x="2254140" y="1781254"/>
                </a:lnTo>
                <a:cubicBezTo>
                  <a:pt x="2156630" y="1919177"/>
                  <a:pt x="1899043" y="2148359"/>
                  <a:pt x="1323030" y="2228416"/>
                </a:cubicBezTo>
                <a:cubicBezTo>
                  <a:pt x="1567292" y="2079902"/>
                  <a:pt x="1879031" y="2026241"/>
                  <a:pt x="2063112" y="1794274"/>
                </a:cubicBezTo>
                <a:lnTo>
                  <a:pt x="1965296" y="1701622"/>
                </a:lnTo>
                <a:cubicBezTo>
                  <a:pt x="1619916" y="2000080"/>
                  <a:pt x="1022494" y="2330837"/>
                  <a:pt x="304376" y="2285103"/>
                </a:cubicBezTo>
                <a:cubicBezTo>
                  <a:pt x="879405" y="2109280"/>
                  <a:pt x="1283784" y="2078457"/>
                  <a:pt x="1832147" y="1575499"/>
                </a:cubicBezTo>
                <a:lnTo>
                  <a:pt x="1736189" y="1484605"/>
                </a:lnTo>
                <a:cubicBezTo>
                  <a:pt x="1475919" y="1718274"/>
                  <a:pt x="1368883" y="1909999"/>
                  <a:pt x="415985" y="2133546"/>
                </a:cubicBezTo>
                <a:cubicBezTo>
                  <a:pt x="991968" y="1895290"/>
                  <a:pt x="1297324" y="1761399"/>
                  <a:pt x="1704892" y="1362752"/>
                </a:cubicBezTo>
                <a:lnTo>
                  <a:pt x="1703333" y="1348598"/>
                </a:lnTo>
                <a:lnTo>
                  <a:pt x="1712794" y="1355373"/>
                </a:lnTo>
                <a:cubicBezTo>
                  <a:pt x="1715115" y="1353424"/>
                  <a:pt x="1717273" y="1351301"/>
                  <a:pt x="1719435" y="1349171"/>
                </a:cubicBezTo>
                <a:lnTo>
                  <a:pt x="1722181" y="1362093"/>
                </a:lnTo>
                <a:lnTo>
                  <a:pt x="1913692" y="1499225"/>
                </a:lnTo>
                <a:lnTo>
                  <a:pt x="2023584" y="1388178"/>
                </a:lnTo>
                <a:cubicBezTo>
                  <a:pt x="1724674" y="1201101"/>
                  <a:pt x="1292186" y="1309072"/>
                  <a:pt x="927421" y="1389304"/>
                </a:cubicBezTo>
                <a:cubicBezTo>
                  <a:pt x="920807" y="1401944"/>
                  <a:pt x="914576" y="1412986"/>
                  <a:pt x="909028" y="1422400"/>
                </a:cubicBezTo>
                <a:lnTo>
                  <a:pt x="909246" y="1393309"/>
                </a:lnTo>
                <a:lnTo>
                  <a:pt x="883106" y="1399070"/>
                </a:lnTo>
                <a:cubicBezTo>
                  <a:pt x="890602" y="1392199"/>
                  <a:pt x="899352" y="1384457"/>
                  <a:pt x="909375" y="1376072"/>
                </a:cubicBezTo>
                <a:cubicBezTo>
                  <a:pt x="912046" y="1002792"/>
                  <a:pt x="927517" y="557848"/>
                  <a:pt x="682598" y="304573"/>
                </a:cubicBezTo>
                <a:lnTo>
                  <a:pt x="596822" y="435149"/>
                </a:lnTo>
                <a:lnTo>
                  <a:pt x="770769" y="593969"/>
                </a:lnTo>
                <a:lnTo>
                  <a:pt x="783980" y="593969"/>
                </a:lnTo>
                <a:cubicBezTo>
                  <a:pt x="782346" y="596526"/>
                  <a:pt x="780718" y="599079"/>
                  <a:pt x="779294" y="601754"/>
                </a:cubicBezTo>
                <a:lnTo>
                  <a:pt x="787888" y="609600"/>
                </a:lnTo>
                <a:lnTo>
                  <a:pt x="773719" y="611017"/>
                </a:lnTo>
                <a:cubicBezTo>
                  <a:pt x="468506" y="1092553"/>
                  <a:pt x="401018" y="1419071"/>
                  <a:pt x="287703" y="2032000"/>
                </a:cubicBezTo>
                <a:cubicBezTo>
                  <a:pt x="308277" y="1053448"/>
                  <a:pt x="473563" y="908894"/>
                  <a:pt x="648022" y="605735"/>
                </a:cubicBezTo>
                <a:lnTo>
                  <a:pt x="539165" y="530768"/>
                </a:lnTo>
                <a:cubicBezTo>
                  <a:pt x="161189" y="1171707"/>
                  <a:pt x="215102" y="1573659"/>
                  <a:pt x="162658" y="2172677"/>
                </a:cubicBezTo>
                <a:cubicBezTo>
                  <a:pt x="-31360" y="1479754"/>
                  <a:pt x="167979" y="826625"/>
                  <a:pt x="388119" y="426746"/>
                </a:cubicBezTo>
                <a:lnTo>
                  <a:pt x="277157" y="350328"/>
                </a:lnTo>
                <a:cubicBezTo>
                  <a:pt x="88524" y="578609"/>
                  <a:pt x="100840" y="894693"/>
                  <a:pt x="6348" y="1164492"/>
                </a:cubicBezTo>
                <a:cubicBezTo>
                  <a:pt x="-35086" y="584420"/>
                  <a:pt x="135542" y="284818"/>
                  <a:pt x="250181" y="160767"/>
                </a:cubicBezTo>
                <a:lnTo>
                  <a:pt x="248626" y="117231"/>
                </a:lnTo>
                <a:lnTo>
                  <a:pt x="271141" y="137788"/>
                </a:lnTo>
                <a:cubicBezTo>
                  <a:pt x="271412" y="137406"/>
                  <a:pt x="271742" y="137086"/>
                  <a:pt x="272071" y="136769"/>
                </a:cubicBezTo>
                <a:lnTo>
                  <a:pt x="272457" y="138990"/>
                </a:lnTo>
                <a:lnTo>
                  <a:pt x="457904" y="308310"/>
                </a:lnTo>
                <a:cubicBezTo>
                  <a:pt x="548516" y="164491"/>
                  <a:pt x="636441" y="68839"/>
                  <a:pt x="694038" y="36272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>
              <a:rot lat="0" lon="0" rev="36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896061">
            <a:off x="518415" y="-109361"/>
            <a:ext cx="1931916" cy="2289366"/>
          </a:xfrm>
          <a:custGeom>
            <a:avLst/>
            <a:gdLst/>
            <a:ahLst/>
            <a:cxnLst/>
            <a:rect l="l" t="t" r="r" b="b"/>
            <a:pathLst>
              <a:path w="2318299" h="2289366">
                <a:moveTo>
                  <a:pt x="698013" y="0"/>
                </a:moveTo>
                <a:cubicBezTo>
                  <a:pt x="704323" y="8534"/>
                  <a:pt x="710527" y="17040"/>
                  <a:pt x="715881" y="26055"/>
                </a:cubicBezTo>
                <a:cubicBezTo>
                  <a:pt x="717581" y="24359"/>
                  <a:pt x="719550" y="23845"/>
                  <a:pt x="721458" y="23446"/>
                </a:cubicBezTo>
                <a:lnTo>
                  <a:pt x="720393" y="32634"/>
                </a:lnTo>
                <a:cubicBezTo>
                  <a:pt x="1169044" y="659177"/>
                  <a:pt x="1045228" y="1135868"/>
                  <a:pt x="948813" y="1345150"/>
                </a:cubicBezTo>
                <a:cubicBezTo>
                  <a:pt x="1132635" y="1207501"/>
                  <a:pt x="1573655" y="985222"/>
                  <a:pt x="2281725" y="1294678"/>
                </a:cubicBezTo>
                <a:lnTo>
                  <a:pt x="2290491" y="1291726"/>
                </a:lnTo>
                <a:cubicBezTo>
                  <a:pt x="2290498" y="1293676"/>
                  <a:pt x="2290404" y="1295709"/>
                  <a:pt x="2289099" y="1297724"/>
                </a:cubicBezTo>
                <a:cubicBezTo>
                  <a:pt x="2299030" y="1301087"/>
                  <a:pt x="2308640" y="1305387"/>
                  <a:pt x="2318299" y="1309785"/>
                </a:cubicBezTo>
                <a:lnTo>
                  <a:pt x="2283646" y="1321214"/>
                </a:lnTo>
                <a:cubicBezTo>
                  <a:pt x="2263763" y="1384322"/>
                  <a:pt x="2188479" y="1490211"/>
                  <a:pt x="2066638" y="1608741"/>
                </a:cubicBezTo>
                <a:lnTo>
                  <a:pt x="2270810" y="1754938"/>
                </a:lnTo>
                <a:lnTo>
                  <a:pt x="2273063" y="1754854"/>
                </a:lnTo>
                <a:cubicBezTo>
                  <a:pt x="2272821" y="1755242"/>
                  <a:pt x="2272577" y="1755631"/>
                  <a:pt x="2272260" y="1755976"/>
                </a:cubicBezTo>
                <a:lnTo>
                  <a:pt x="2297048" y="1773725"/>
                </a:lnTo>
                <a:lnTo>
                  <a:pt x="2254140" y="1781254"/>
                </a:lnTo>
                <a:cubicBezTo>
                  <a:pt x="2156630" y="1919177"/>
                  <a:pt x="1899043" y="2148359"/>
                  <a:pt x="1323030" y="2228416"/>
                </a:cubicBezTo>
                <a:cubicBezTo>
                  <a:pt x="1567292" y="2079902"/>
                  <a:pt x="1879031" y="2026241"/>
                  <a:pt x="2063112" y="1794274"/>
                </a:cubicBezTo>
                <a:lnTo>
                  <a:pt x="1965296" y="1701622"/>
                </a:lnTo>
                <a:cubicBezTo>
                  <a:pt x="1619916" y="2000080"/>
                  <a:pt x="1022494" y="2330837"/>
                  <a:pt x="304376" y="2285103"/>
                </a:cubicBezTo>
                <a:cubicBezTo>
                  <a:pt x="879405" y="2109280"/>
                  <a:pt x="1283784" y="2078457"/>
                  <a:pt x="1832147" y="1575499"/>
                </a:cubicBezTo>
                <a:lnTo>
                  <a:pt x="1736189" y="1484605"/>
                </a:lnTo>
                <a:cubicBezTo>
                  <a:pt x="1475919" y="1718274"/>
                  <a:pt x="1368883" y="1909999"/>
                  <a:pt x="415985" y="2133546"/>
                </a:cubicBezTo>
                <a:cubicBezTo>
                  <a:pt x="991968" y="1895290"/>
                  <a:pt x="1297324" y="1761399"/>
                  <a:pt x="1704892" y="1362752"/>
                </a:cubicBezTo>
                <a:lnTo>
                  <a:pt x="1703333" y="1348598"/>
                </a:lnTo>
                <a:lnTo>
                  <a:pt x="1712794" y="1355373"/>
                </a:lnTo>
                <a:cubicBezTo>
                  <a:pt x="1715115" y="1353424"/>
                  <a:pt x="1717273" y="1351301"/>
                  <a:pt x="1719435" y="1349171"/>
                </a:cubicBezTo>
                <a:lnTo>
                  <a:pt x="1722181" y="1362093"/>
                </a:lnTo>
                <a:lnTo>
                  <a:pt x="1913692" y="1499225"/>
                </a:lnTo>
                <a:lnTo>
                  <a:pt x="2023584" y="1388178"/>
                </a:lnTo>
                <a:cubicBezTo>
                  <a:pt x="1724674" y="1201101"/>
                  <a:pt x="1292186" y="1309072"/>
                  <a:pt x="927421" y="1389304"/>
                </a:cubicBezTo>
                <a:cubicBezTo>
                  <a:pt x="920807" y="1401944"/>
                  <a:pt x="914576" y="1412986"/>
                  <a:pt x="909028" y="1422400"/>
                </a:cubicBezTo>
                <a:lnTo>
                  <a:pt x="909246" y="1393309"/>
                </a:lnTo>
                <a:lnTo>
                  <a:pt x="883106" y="1399070"/>
                </a:lnTo>
                <a:cubicBezTo>
                  <a:pt x="890602" y="1392199"/>
                  <a:pt x="899352" y="1384457"/>
                  <a:pt x="909375" y="1376072"/>
                </a:cubicBezTo>
                <a:cubicBezTo>
                  <a:pt x="912046" y="1002792"/>
                  <a:pt x="927517" y="557848"/>
                  <a:pt x="682598" y="304573"/>
                </a:cubicBezTo>
                <a:lnTo>
                  <a:pt x="596822" y="435149"/>
                </a:lnTo>
                <a:lnTo>
                  <a:pt x="770769" y="593969"/>
                </a:lnTo>
                <a:lnTo>
                  <a:pt x="783980" y="593969"/>
                </a:lnTo>
                <a:cubicBezTo>
                  <a:pt x="782346" y="596526"/>
                  <a:pt x="780718" y="599079"/>
                  <a:pt x="779294" y="601754"/>
                </a:cubicBezTo>
                <a:lnTo>
                  <a:pt x="787888" y="609600"/>
                </a:lnTo>
                <a:lnTo>
                  <a:pt x="773719" y="611017"/>
                </a:lnTo>
                <a:cubicBezTo>
                  <a:pt x="468506" y="1092553"/>
                  <a:pt x="401018" y="1419071"/>
                  <a:pt x="287703" y="2032000"/>
                </a:cubicBezTo>
                <a:cubicBezTo>
                  <a:pt x="308277" y="1053448"/>
                  <a:pt x="473563" y="908894"/>
                  <a:pt x="648022" y="605735"/>
                </a:cubicBezTo>
                <a:lnTo>
                  <a:pt x="539165" y="530768"/>
                </a:lnTo>
                <a:cubicBezTo>
                  <a:pt x="161189" y="1171707"/>
                  <a:pt x="215102" y="1573659"/>
                  <a:pt x="162658" y="2172677"/>
                </a:cubicBezTo>
                <a:cubicBezTo>
                  <a:pt x="-31360" y="1479754"/>
                  <a:pt x="167979" y="826625"/>
                  <a:pt x="388119" y="426746"/>
                </a:cubicBezTo>
                <a:lnTo>
                  <a:pt x="277157" y="350328"/>
                </a:lnTo>
                <a:cubicBezTo>
                  <a:pt x="88524" y="578609"/>
                  <a:pt x="100840" y="894693"/>
                  <a:pt x="6348" y="1164492"/>
                </a:cubicBezTo>
                <a:cubicBezTo>
                  <a:pt x="-35086" y="584420"/>
                  <a:pt x="135542" y="284818"/>
                  <a:pt x="250181" y="160767"/>
                </a:cubicBezTo>
                <a:lnTo>
                  <a:pt x="248626" y="117231"/>
                </a:lnTo>
                <a:lnTo>
                  <a:pt x="271141" y="137788"/>
                </a:lnTo>
                <a:cubicBezTo>
                  <a:pt x="271412" y="137406"/>
                  <a:pt x="271742" y="137086"/>
                  <a:pt x="272071" y="136769"/>
                </a:cubicBezTo>
                <a:lnTo>
                  <a:pt x="272457" y="138990"/>
                </a:lnTo>
                <a:lnTo>
                  <a:pt x="457904" y="308310"/>
                </a:lnTo>
                <a:cubicBezTo>
                  <a:pt x="548516" y="164491"/>
                  <a:pt x="636441" y="68839"/>
                  <a:pt x="694038" y="36272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>
              <a:rot lat="0" lon="0" rev="36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6380768">
            <a:off x="6686568" y="3507933"/>
            <a:ext cx="1931916" cy="2289366"/>
          </a:xfrm>
          <a:custGeom>
            <a:avLst/>
            <a:gdLst/>
            <a:ahLst/>
            <a:cxnLst/>
            <a:rect l="l" t="t" r="r" b="b"/>
            <a:pathLst>
              <a:path w="2318299" h="2289366">
                <a:moveTo>
                  <a:pt x="698013" y="0"/>
                </a:moveTo>
                <a:cubicBezTo>
                  <a:pt x="704323" y="8534"/>
                  <a:pt x="710527" y="17040"/>
                  <a:pt x="715881" y="26055"/>
                </a:cubicBezTo>
                <a:cubicBezTo>
                  <a:pt x="717581" y="24359"/>
                  <a:pt x="719550" y="23845"/>
                  <a:pt x="721458" y="23446"/>
                </a:cubicBezTo>
                <a:lnTo>
                  <a:pt x="720393" y="32634"/>
                </a:lnTo>
                <a:cubicBezTo>
                  <a:pt x="1169044" y="659177"/>
                  <a:pt x="1045228" y="1135868"/>
                  <a:pt x="948813" y="1345150"/>
                </a:cubicBezTo>
                <a:cubicBezTo>
                  <a:pt x="1132635" y="1207501"/>
                  <a:pt x="1573655" y="985222"/>
                  <a:pt x="2281725" y="1294678"/>
                </a:cubicBezTo>
                <a:lnTo>
                  <a:pt x="2290491" y="1291726"/>
                </a:lnTo>
                <a:cubicBezTo>
                  <a:pt x="2290498" y="1293676"/>
                  <a:pt x="2290404" y="1295709"/>
                  <a:pt x="2289099" y="1297724"/>
                </a:cubicBezTo>
                <a:cubicBezTo>
                  <a:pt x="2299030" y="1301087"/>
                  <a:pt x="2308640" y="1305387"/>
                  <a:pt x="2318299" y="1309785"/>
                </a:cubicBezTo>
                <a:lnTo>
                  <a:pt x="2283646" y="1321214"/>
                </a:lnTo>
                <a:cubicBezTo>
                  <a:pt x="2263763" y="1384322"/>
                  <a:pt x="2188479" y="1490211"/>
                  <a:pt x="2066638" y="1608741"/>
                </a:cubicBezTo>
                <a:lnTo>
                  <a:pt x="2270810" y="1754938"/>
                </a:lnTo>
                <a:lnTo>
                  <a:pt x="2273063" y="1754854"/>
                </a:lnTo>
                <a:cubicBezTo>
                  <a:pt x="2272821" y="1755242"/>
                  <a:pt x="2272577" y="1755631"/>
                  <a:pt x="2272260" y="1755976"/>
                </a:cubicBezTo>
                <a:lnTo>
                  <a:pt x="2297048" y="1773725"/>
                </a:lnTo>
                <a:lnTo>
                  <a:pt x="2254140" y="1781254"/>
                </a:lnTo>
                <a:cubicBezTo>
                  <a:pt x="2156630" y="1919177"/>
                  <a:pt x="1899043" y="2148359"/>
                  <a:pt x="1323030" y="2228416"/>
                </a:cubicBezTo>
                <a:cubicBezTo>
                  <a:pt x="1567292" y="2079902"/>
                  <a:pt x="1879031" y="2026241"/>
                  <a:pt x="2063112" y="1794274"/>
                </a:cubicBezTo>
                <a:lnTo>
                  <a:pt x="1965296" y="1701622"/>
                </a:lnTo>
                <a:cubicBezTo>
                  <a:pt x="1619916" y="2000080"/>
                  <a:pt x="1022494" y="2330837"/>
                  <a:pt x="304376" y="2285103"/>
                </a:cubicBezTo>
                <a:cubicBezTo>
                  <a:pt x="879405" y="2109280"/>
                  <a:pt x="1283784" y="2078457"/>
                  <a:pt x="1832147" y="1575499"/>
                </a:cubicBezTo>
                <a:lnTo>
                  <a:pt x="1736189" y="1484605"/>
                </a:lnTo>
                <a:cubicBezTo>
                  <a:pt x="1475919" y="1718274"/>
                  <a:pt x="1368883" y="1909999"/>
                  <a:pt x="415985" y="2133546"/>
                </a:cubicBezTo>
                <a:cubicBezTo>
                  <a:pt x="991968" y="1895290"/>
                  <a:pt x="1297324" y="1761399"/>
                  <a:pt x="1704892" y="1362752"/>
                </a:cubicBezTo>
                <a:lnTo>
                  <a:pt x="1703333" y="1348598"/>
                </a:lnTo>
                <a:lnTo>
                  <a:pt x="1712794" y="1355373"/>
                </a:lnTo>
                <a:cubicBezTo>
                  <a:pt x="1715115" y="1353424"/>
                  <a:pt x="1717273" y="1351301"/>
                  <a:pt x="1719435" y="1349171"/>
                </a:cubicBezTo>
                <a:lnTo>
                  <a:pt x="1722181" y="1362093"/>
                </a:lnTo>
                <a:lnTo>
                  <a:pt x="1913692" y="1499225"/>
                </a:lnTo>
                <a:lnTo>
                  <a:pt x="2023584" y="1388178"/>
                </a:lnTo>
                <a:cubicBezTo>
                  <a:pt x="1724674" y="1201101"/>
                  <a:pt x="1292186" y="1309072"/>
                  <a:pt x="927421" y="1389304"/>
                </a:cubicBezTo>
                <a:cubicBezTo>
                  <a:pt x="920807" y="1401944"/>
                  <a:pt x="914576" y="1412986"/>
                  <a:pt x="909028" y="1422400"/>
                </a:cubicBezTo>
                <a:lnTo>
                  <a:pt x="909246" y="1393309"/>
                </a:lnTo>
                <a:lnTo>
                  <a:pt x="883106" y="1399070"/>
                </a:lnTo>
                <a:cubicBezTo>
                  <a:pt x="890602" y="1392199"/>
                  <a:pt x="899352" y="1384457"/>
                  <a:pt x="909375" y="1376072"/>
                </a:cubicBezTo>
                <a:cubicBezTo>
                  <a:pt x="912046" y="1002792"/>
                  <a:pt x="927517" y="557848"/>
                  <a:pt x="682598" y="304573"/>
                </a:cubicBezTo>
                <a:lnTo>
                  <a:pt x="596822" y="435149"/>
                </a:lnTo>
                <a:lnTo>
                  <a:pt x="770769" y="593969"/>
                </a:lnTo>
                <a:lnTo>
                  <a:pt x="783980" y="593969"/>
                </a:lnTo>
                <a:cubicBezTo>
                  <a:pt x="782346" y="596526"/>
                  <a:pt x="780718" y="599079"/>
                  <a:pt x="779294" y="601754"/>
                </a:cubicBezTo>
                <a:lnTo>
                  <a:pt x="787888" y="609600"/>
                </a:lnTo>
                <a:lnTo>
                  <a:pt x="773719" y="611017"/>
                </a:lnTo>
                <a:cubicBezTo>
                  <a:pt x="468506" y="1092553"/>
                  <a:pt x="401018" y="1419071"/>
                  <a:pt x="287703" y="2032000"/>
                </a:cubicBezTo>
                <a:cubicBezTo>
                  <a:pt x="308277" y="1053448"/>
                  <a:pt x="473563" y="908894"/>
                  <a:pt x="648022" y="605735"/>
                </a:cubicBezTo>
                <a:lnTo>
                  <a:pt x="539165" y="530768"/>
                </a:lnTo>
                <a:cubicBezTo>
                  <a:pt x="161189" y="1171707"/>
                  <a:pt x="215102" y="1573659"/>
                  <a:pt x="162658" y="2172677"/>
                </a:cubicBezTo>
                <a:cubicBezTo>
                  <a:pt x="-31360" y="1479754"/>
                  <a:pt x="167979" y="826625"/>
                  <a:pt x="388119" y="426746"/>
                </a:cubicBezTo>
                <a:lnTo>
                  <a:pt x="277157" y="350328"/>
                </a:lnTo>
                <a:cubicBezTo>
                  <a:pt x="88524" y="578609"/>
                  <a:pt x="100840" y="894693"/>
                  <a:pt x="6348" y="1164492"/>
                </a:cubicBezTo>
                <a:cubicBezTo>
                  <a:pt x="-35086" y="584420"/>
                  <a:pt x="135542" y="284818"/>
                  <a:pt x="250181" y="160767"/>
                </a:cubicBezTo>
                <a:lnTo>
                  <a:pt x="248626" y="117231"/>
                </a:lnTo>
                <a:lnTo>
                  <a:pt x="271141" y="137788"/>
                </a:lnTo>
                <a:cubicBezTo>
                  <a:pt x="271412" y="137406"/>
                  <a:pt x="271742" y="137086"/>
                  <a:pt x="272071" y="136769"/>
                </a:cubicBezTo>
                <a:lnTo>
                  <a:pt x="272457" y="138990"/>
                </a:lnTo>
                <a:lnTo>
                  <a:pt x="457904" y="308310"/>
                </a:lnTo>
                <a:cubicBezTo>
                  <a:pt x="548516" y="164491"/>
                  <a:pt x="636441" y="68839"/>
                  <a:pt x="694038" y="36272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>
              <a:rot lat="0" lon="0" rev="3600000"/>
            </a:lightRig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prstClr val="white"/>
              </a:solidFill>
            </a:endParaRPr>
          </a:p>
        </p:txBody>
      </p:sp>
      <p:pic>
        <p:nvPicPr>
          <p:cNvPr id="10" name="9 Imagen" descr="Diapositiva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972616" y="-708573"/>
            <a:ext cx="11449272" cy="770485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9412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1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9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3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828"/>
            <a:ext cx="9144000" cy="5904656"/>
          </a:xfrm>
          <a:prstGeom prst="rect">
            <a:avLst/>
          </a:prstGeom>
        </p:spPr>
      </p:pic>
      <p:pic>
        <p:nvPicPr>
          <p:cNvPr id="3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7340"/>
            <a:ext cx="349408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1236"/>
            <a:ext cx="91455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4">
            <a:hlinkClick r:id="rId7"/>
          </p:cNvPr>
          <p:cNvSpPr txBox="1">
            <a:spLocks noChangeArrowheads="1"/>
          </p:cNvSpPr>
          <p:nvPr/>
        </p:nvSpPr>
        <p:spPr bwMode="auto">
          <a:xfrm>
            <a:off x="3527425" y="3851275"/>
            <a:ext cx="16573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marL="0" marR="0" lvl="0" indent="0" defTabSz="449263" eaLnBrk="1" fontAlgn="base" latinLnBrk="0" hangingPunct="0">
              <a:lnSpc>
                <a:spcPct val="93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tabLst/>
              <a:defRPr/>
            </a:pPr>
            <a:r>
              <a:rPr kumimoji="0" lang="es-ES" altLang="es-ES_tradnl" sz="2800" b="0" i="0" u="sng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MS Gothic" pitchFamily="49" charset="-128"/>
                <a:hlinkClick r:id="rId8"/>
              </a:rPr>
              <a:t>Frases</a:t>
            </a:r>
            <a:endParaRPr kumimoji="0" lang="es-ES" altLang="es-ES_tradnl" sz="2800" b="0" i="0" u="sng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MS Gothic" pitchFamily="49" charset="-128"/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5545138" y="4354513"/>
            <a:ext cx="13684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marL="0" marR="0" lvl="0" indent="0" defTabSz="449263" eaLnBrk="1" fontAlgn="base" latinLnBrk="0" hangingPunct="0">
              <a:lnSpc>
                <a:spcPct val="93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tabLst/>
              <a:defRPr/>
            </a:pPr>
            <a:r>
              <a:rPr kumimoji="0" lang="es-ES" altLang="es-ES_tradnl" sz="2800" b="0" i="0" u="sng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MS Gothic" pitchFamily="49" charset="-128"/>
                <a:hlinkClick r:id="rId9"/>
              </a:rPr>
              <a:t>Videos</a:t>
            </a:r>
            <a:endParaRPr kumimoji="0" lang="es-ES" altLang="es-ES_tradnl" sz="2800" b="0" i="0" u="sng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MS Gothic" pitchFamily="49" charset="-128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3600450" y="5219700"/>
            <a:ext cx="15843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marL="0" marR="0" lvl="0" indent="0" defTabSz="449263" eaLnBrk="1" fontAlgn="base" latinLnBrk="0" hangingPunct="0">
              <a:lnSpc>
                <a:spcPct val="93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tabLst/>
              <a:defRPr/>
            </a:pPr>
            <a:r>
              <a:rPr kumimoji="0" lang="es-ES" altLang="es-ES_tradnl" sz="2800" b="0" i="0" u="sng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MS Gothic" pitchFamily="49" charset="-128"/>
                <a:hlinkClick r:id="rId10"/>
              </a:rPr>
              <a:t>Postales</a:t>
            </a:r>
            <a:endParaRPr kumimoji="0" lang="es-ES" altLang="es-ES_tradnl" sz="2800" b="0" i="0" u="sng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MS Gothic" pitchFamily="49" charset="-128"/>
            </a:endParaRPr>
          </a:p>
        </p:txBody>
      </p:sp>
      <p:sp>
        <p:nvSpPr>
          <p:cNvPr id="8" name="Text Box 29"/>
          <p:cNvSpPr txBox="1">
            <a:spLocks noChangeArrowheads="1"/>
          </p:cNvSpPr>
          <p:nvPr/>
        </p:nvSpPr>
        <p:spPr bwMode="auto">
          <a:xfrm>
            <a:off x="2952750" y="3009900"/>
            <a:ext cx="45005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1pPr>
            <a:lvl2pPr marL="742950" indent="-28575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2pPr>
            <a:lvl3pPr marL="11430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3pPr>
            <a:lvl4pPr marL="16002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4pPr>
            <a:lvl5pPr marL="2057400" indent="-228600" eaLnBrk="0"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>
                <a:solidFill>
                  <a:schemeClr val="bg1"/>
                </a:solidFill>
                <a:latin typeface="Arial" charset="0"/>
                <a:ea typeface="MS Gothic" pitchFamily="49" charset="-128"/>
              </a:defRPr>
            </a:lvl9pPr>
          </a:lstStyle>
          <a:p>
            <a:pPr marL="0" marR="0" lvl="0" indent="0" defTabSz="449263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tabLst/>
              <a:defRPr/>
            </a:pPr>
            <a:r>
              <a:rPr kumimoji="0" lang="es-ES" altLang="es-ES_tradnl" sz="3000" b="1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MS Gothic" pitchFamily="49" charset="-128"/>
              </a:rPr>
              <a:t>Más sitios interesantes:</a:t>
            </a:r>
          </a:p>
        </p:txBody>
      </p:sp>
    </p:spTree>
    <p:extLst>
      <p:ext uri="{BB962C8B-B14F-4D97-AF65-F5344CB8AC3E}">
        <p14:creationId xmlns:p14="http://schemas.microsoft.com/office/powerpoint/2010/main" val="375646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4_Tema de Office">
  <a:themeElements>
    <a:clrScheme name="Personalizado 24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99CC"/>
      </a:accent5>
      <a:accent6>
        <a:srgbClr val="F14124"/>
      </a:accent6>
      <a:hlink>
        <a:srgbClr val="56C7AA"/>
      </a:hlink>
      <a:folHlink>
        <a:srgbClr val="3083A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27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Animated_sun_with_spinning_tex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1_Tema de Office">
  <a:themeElements>
    <a:clrScheme name="Personalizado 14">
      <a:dk1>
        <a:sysClr val="windowText" lastClr="000000"/>
      </a:dk1>
      <a:lt1>
        <a:sysClr val="window" lastClr="FFFFFF"/>
      </a:lt1>
      <a:dk2>
        <a:srgbClr val="4F271C"/>
      </a:dk2>
      <a:lt2>
        <a:srgbClr val="FFFF00"/>
      </a:lt2>
      <a:accent1>
        <a:srgbClr val="00B0F0"/>
      </a:accent1>
      <a:accent2>
        <a:srgbClr val="FED46B"/>
      </a:accent2>
      <a:accent3>
        <a:srgbClr val="8898C3"/>
      </a:accent3>
      <a:accent4>
        <a:srgbClr val="FF0000"/>
      </a:accent4>
      <a:accent5>
        <a:srgbClr val="964305"/>
      </a:accent5>
      <a:accent6>
        <a:srgbClr val="475A8D"/>
      </a:accent6>
      <a:hlink>
        <a:srgbClr val="8DC765"/>
      </a:hlink>
      <a:folHlink>
        <a:srgbClr val="8898C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2_Tema de Office">
  <a:themeElements>
    <a:clrScheme name="Personalizado 22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68D7B"/>
      </a:accent5>
      <a:accent6>
        <a:srgbClr val="F14124"/>
      </a:accent6>
      <a:hlink>
        <a:srgbClr val="56C7AA"/>
      </a:hlink>
      <a:folHlink>
        <a:srgbClr val="3083A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23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34_Tema de Office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8_Tema de Office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7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Office PowerPoint</Application>
  <PresentationFormat>Presentación en pantalla (16:10)</PresentationFormat>
  <Paragraphs>9</Paragraphs>
  <Slides>22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10</vt:i4>
      </vt:variant>
      <vt:variant>
        <vt:lpstr>Títulos de diapositiva</vt:lpstr>
      </vt:variant>
      <vt:variant>
        <vt:i4>22</vt:i4>
      </vt:variant>
    </vt:vector>
  </HeadingPairs>
  <TitlesOfParts>
    <vt:vector size="32" baseType="lpstr">
      <vt:lpstr>Tema de Office</vt:lpstr>
      <vt:lpstr>24_Tema de Office</vt:lpstr>
      <vt:lpstr>127_Tema de Office</vt:lpstr>
      <vt:lpstr>Animated_sun_with_spinning_text</vt:lpstr>
      <vt:lpstr>21_Tema de Office</vt:lpstr>
      <vt:lpstr>32_Tema de Office</vt:lpstr>
      <vt:lpstr>123_Tema de Office</vt:lpstr>
      <vt:lpstr>134_Tema de Office</vt:lpstr>
      <vt:lpstr>18_Tema de Office</vt:lpstr>
      <vt:lpstr>72_Tema de Office</vt:lpstr>
      <vt:lpstr>Álbum de fotografías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2016-11-19T13:32:08Z</dcterms:created>
  <dcterms:modified xsi:type="dcterms:W3CDTF">2016-11-19T22:23:04Z</dcterms:modified>
</cp:coreProperties>
</file>