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3" r:id="rId3"/>
    <p:sldId id="257" r:id="rId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210" d="100"/>
          <a:sy n="210" d="100"/>
        </p:scale>
        <p:origin x="-249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printerSettings" Target="printerSettings/printerSettings1.bin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F0ADD6-4559-CD41-9EDB-8D886E5D788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6902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213144-380E-D44D-9B0A-AE809E224B2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724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534C1-7F9F-B142-BECD-53251292E3A2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068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93FFA9-B0A7-CF41-BE49-19ABE5A4134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896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F36D7-C153-C84B-9FE9-7BFC564A2B26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597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701DD-F86A-8441-8763-5E3AD2850687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147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9D1CA7-5FAE-C44E-A379-600FC33FE59D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334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C56CAB-0496-9840-ACF4-F515E10B3A99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0930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6412C-C707-7644-B12A-C097B967406A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4220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5ACDBE-A153-6949-83A5-3153F331D6EB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598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67A2DC-BE9A-7B4A-85A0-9929CF7E1F30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450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9B69EE2-8709-9D4E-8942-E72B35A97D2E}" type="slidenum">
              <a:rPr lang="fr-FR"/>
              <a:pPr>
                <a:defRPr/>
              </a:pPr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ＭＳ Ｐゴシック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4" Type="http://schemas.openxmlformats.org/officeDocument/2006/relationships/slide" Target="slide3.xml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88" y="1191"/>
            <a:ext cx="9140825" cy="6855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AutoShape 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43663" y="6132513"/>
            <a:ext cx="381000" cy="725487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54" name="AutoShape 6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411413" y="1557338"/>
            <a:ext cx="381000" cy="5334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55" name="AutoShape 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3563938" y="6132513"/>
            <a:ext cx="381000" cy="896937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56" name="AutoShape 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596188" y="5961063"/>
            <a:ext cx="381000" cy="896937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57" name="AutoShape 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532813" y="5013325"/>
            <a:ext cx="381000" cy="725488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58" name="AutoShape 1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011863" y="981075"/>
            <a:ext cx="381000" cy="725488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59" name="AutoShape 1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50825" y="5949950"/>
            <a:ext cx="381000" cy="725488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60" name="AutoShape 1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059113" y="2060575"/>
            <a:ext cx="381000" cy="725488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61" name="AutoShape 1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356100" y="1989138"/>
            <a:ext cx="381000" cy="725487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62" name="AutoShape 1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187450" y="5013325"/>
            <a:ext cx="381000" cy="725488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63" name="AutoShape 15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508625" y="2060575"/>
            <a:ext cx="381000" cy="725488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64" name="AutoShape 1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619250" y="2565400"/>
            <a:ext cx="381000" cy="725488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65" name="AutoShape 1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700338" y="4941888"/>
            <a:ext cx="381000" cy="725487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66" name="AutoShape 1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0" y="4652963"/>
            <a:ext cx="468313" cy="725487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67" name="AutoShape 1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5435600" y="4149725"/>
            <a:ext cx="381000" cy="725488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68" name="AutoShape 20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7019925" y="5445125"/>
            <a:ext cx="381000" cy="725488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69" name="AutoShape 21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932363" y="1268413"/>
            <a:ext cx="381000" cy="725487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70" name="AutoShape 22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2051050" y="5949950"/>
            <a:ext cx="381000" cy="725488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71" name="AutoShape 23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1763713" y="3644900"/>
            <a:ext cx="381000" cy="725488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72" name="AutoShape 24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4140200" y="3500438"/>
            <a:ext cx="381000" cy="725487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74" name="AutoShape 26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395288" y="3573463"/>
            <a:ext cx="381000" cy="725487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75" name="AutoShape 27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459788" y="3141663"/>
            <a:ext cx="381000" cy="725487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76" name="AutoShape 28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6804025" y="1700213"/>
            <a:ext cx="381000" cy="725487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  <p:sp>
        <p:nvSpPr>
          <p:cNvPr id="2077" name="AutoShape 29">
            <a:hlinkClick r:id="" action="ppaction://noaction" highlightClick="1"/>
          </p:cNvPr>
          <p:cNvSpPr>
            <a:spLocks noChangeArrowheads="1"/>
          </p:cNvSpPr>
          <p:nvPr/>
        </p:nvSpPr>
        <p:spPr bwMode="auto">
          <a:xfrm>
            <a:off x="8675688" y="5949950"/>
            <a:ext cx="468312" cy="581025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>
                    <a:alpha val="50000"/>
                  </a:scheme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fr-FR">
              <a:cs typeface="+mn-cs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lter Noë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5" y="1484784"/>
            <a:ext cx="3006621" cy="420506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563888" y="404664"/>
            <a:ext cx="4968552" cy="30777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istral"/>
                <a:cs typeface="Mistral"/>
              </a:rPr>
              <a:t>Petit canaillou !</a:t>
            </a:r>
          </a:p>
          <a:p>
            <a:pPr algn="ctr"/>
            <a:r>
              <a:rPr lang="fr-FR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istral"/>
                <a:cs typeface="Mistral"/>
              </a:rPr>
              <a:t>Tu es bien impatient ...</a:t>
            </a:r>
          </a:p>
          <a:p>
            <a:pPr algn="ctr"/>
            <a:r>
              <a:rPr lang="fr-FR" sz="4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istral"/>
                <a:cs typeface="Mistral"/>
              </a:rPr>
              <a:t>... attends le jour « J »</a:t>
            </a:r>
          </a:p>
          <a:p>
            <a:pPr algn="ctr"/>
            <a:endParaRPr lang="fr-FR" b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71963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Le changemen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0" y="1041400"/>
            <a:ext cx="6350000" cy="4762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7882</TotalTime>
  <Words>17</Words>
  <Application>Microsoft Macintosh PowerPoint</Application>
  <PresentationFormat>Présentation à l'écran (4:3)</PresentationFormat>
  <Paragraphs>3</Paragraphs>
  <Slides>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Modèle par défaut</vt:lpstr>
      <vt:lpstr>Présentation PowerPoint</vt:lpstr>
      <vt:lpstr>Présentation PowerPoint</vt:lpstr>
      <vt:lpstr>Présentation PowerPoint</vt:lpstr>
    </vt:vector>
  </TitlesOfParts>
  <Company>JPF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F J-P</dc:creator>
  <cp:lastModifiedBy>Jean Claude GRAINDORGE</cp:lastModifiedBy>
  <cp:revision>27</cp:revision>
  <dcterms:created xsi:type="dcterms:W3CDTF">2005-11-24T17:04:41Z</dcterms:created>
  <dcterms:modified xsi:type="dcterms:W3CDTF">2016-12-01T00:27:41Z</dcterms:modified>
</cp:coreProperties>
</file>