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sldIdLst>
    <p:sldId id="367" r:id="rId3"/>
    <p:sldId id="368" r:id="rId4"/>
    <p:sldId id="369" r:id="rId5"/>
    <p:sldId id="370" r:id="rId6"/>
    <p:sldId id="371" r:id="rId7"/>
    <p:sldId id="372" r:id="rId8"/>
    <p:sldId id="373" r:id="rId9"/>
    <p:sldId id="374" r:id="rId10"/>
    <p:sldId id="375" r:id="rId11"/>
    <p:sldId id="376" r:id="rId12"/>
    <p:sldId id="377" r:id="rId13"/>
    <p:sldId id="378" r:id="rId14"/>
    <p:sldId id="379" r:id="rId15"/>
    <p:sldId id="380" r:id="rId16"/>
    <p:sldId id="381" r:id="rId17"/>
    <p:sldId id="382" r:id="rId18"/>
    <p:sldId id="383" r:id="rId19"/>
    <p:sldId id="384" r:id="rId20"/>
    <p:sldId id="385" r:id="rId21"/>
    <p:sldId id="386" r:id="rId22"/>
    <p:sldId id="387" r:id="rId23"/>
    <p:sldId id="388" r:id="rId24"/>
    <p:sldId id="389" r:id="rId25"/>
    <p:sldId id="390" r:id="rId26"/>
    <p:sldId id="391" r:id="rId27"/>
    <p:sldId id="392" r:id="rId28"/>
    <p:sldId id="393" r:id="rId29"/>
    <p:sldId id="394" r:id="rId30"/>
    <p:sldId id="395" r:id="rId31"/>
    <p:sldId id="396" r:id="rId32"/>
    <p:sldId id="397" r:id="rId33"/>
    <p:sldId id="398" r:id="rId34"/>
    <p:sldId id="399" r:id="rId35"/>
    <p:sldId id="400" r:id="rId36"/>
    <p:sldId id="401" r:id="rId37"/>
    <p:sldId id="402" r:id="rId38"/>
    <p:sldId id="403" r:id="rId39"/>
    <p:sldId id="404" r:id="rId40"/>
    <p:sldId id="405" r:id="rId41"/>
    <p:sldId id="406" r:id="rId42"/>
    <p:sldId id="407" r:id="rId43"/>
    <p:sldId id="408" r:id="rId44"/>
    <p:sldId id="409" r:id="rId45"/>
    <p:sldId id="410" r:id="rId46"/>
    <p:sldId id="411" r:id="rId47"/>
    <p:sldId id="412" r:id="rId48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DXUWfZIqr3bwc0Lh1jA==" hashData="2CjiO12X/py+Msq7oW1lyQzb5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12" autoAdjust="0"/>
    <p:restoredTop sz="94660"/>
  </p:normalViewPr>
  <p:slideViewPr>
    <p:cSldViewPr>
      <p:cViewPr>
        <p:scale>
          <a:sx n="50" d="100"/>
          <a:sy n="50" d="100"/>
        </p:scale>
        <p:origin x="-171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7D398-9583-45A3-8DFF-05B64D6DE9E6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431842"/>
      </p:ext>
    </p:extLst>
  </p:cSld>
  <p:clrMapOvr>
    <a:masterClrMapping/>
  </p:clrMapOvr>
  <p:transition spd="slow"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18AE9-EFE7-41A1-8801-D1ABC2567F8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893836"/>
      </p:ext>
    </p:extLst>
  </p:cSld>
  <p:clrMapOvr>
    <a:masterClrMapping/>
  </p:clrMapOvr>
  <p:transition spd="slow"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D7CDD-8387-40B6-8DE7-0AA02F01D320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139767"/>
      </p:ext>
    </p:extLst>
  </p:cSld>
  <p:clrMapOvr>
    <a:masterClrMapping/>
  </p:clrMapOvr>
  <p:transition spd="slow"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973D8-F95C-4F04-85DB-0B1206815C8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953737"/>
      </p:ext>
    </p:extLst>
  </p:cSld>
  <p:clrMapOvr>
    <a:masterClrMapping/>
  </p:clrMapOvr>
  <p:transition spd="slow"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74D0C-3A63-4FA5-92BA-7D60AA0DD54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134234"/>
      </p:ext>
    </p:extLst>
  </p:cSld>
  <p:clrMapOvr>
    <a:masterClrMapping/>
  </p:clrMapOvr>
  <p:transition spd="slow"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8CFC4-B41E-43EF-8B28-A5E64E05360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125879"/>
      </p:ext>
    </p:extLst>
  </p:cSld>
  <p:clrMapOvr>
    <a:masterClrMapping/>
  </p:clrMapOvr>
  <p:transition spd="slow"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B13E8-A946-4372-877D-7DD833E3E77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360634"/>
      </p:ext>
    </p:extLst>
  </p:cSld>
  <p:clrMapOvr>
    <a:masterClrMapping/>
  </p:clrMapOvr>
  <p:transition spd="slow"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28C5C-47C8-4DE2-8BEA-3DE1857BDDA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998555"/>
      </p:ext>
    </p:extLst>
  </p:cSld>
  <p:clrMapOvr>
    <a:masterClrMapping/>
  </p:clrMapOvr>
  <p:transition spd="slow"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D6BF1-A4CE-454F-B9B2-76516072481E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37724"/>
      </p:ext>
    </p:extLst>
  </p:cSld>
  <p:clrMapOvr>
    <a:masterClrMapping/>
  </p:clrMapOvr>
  <p:transition spd="slow"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CE32B-1CEB-4415-933E-313EEAD34694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146557"/>
      </p:ext>
    </p:extLst>
  </p:cSld>
  <p:clrMapOvr>
    <a:masterClrMapping/>
  </p:clrMapOvr>
  <p:transition spd="slow"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9C657-45BB-4819-B81E-EE211ED4716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782106"/>
      </p:ext>
    </p:extLst>
  </p:cSld>
  <p:clrMapOvr>
    <a:masterClrMapping/>
  </p:clrMapOvr>
  <p:transition spd="slow"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705006-8613-45BF-8B93-78CFB413F46C}" type="slidenum">
              <a:rPr lang="es-ES_tradnl" altLang="it-IT">
                <a:solidFill>
                  <a:srgbClr val="000000"/>
                </a:solidFill>
              </a:rPr>
              <a:pPr/>
              <a:t>‹N›</a:t>
            </a:fld>
            <a:endParaRPr lang="es-ES_tradnl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960753"/>
      </p:ext>
    </p:extLst>
  </p:cSld>
  <p:clrMapOvr>
    <a:masterClrMapping/>
  </p:clrMapOvr>
  <p:transition spd="med" advTm="6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B2FC3-DD50-4FC1-BE3E-461F9ACB184D}" type="slidenum">
              <a:rPr lang="es-ES_tradnl" altLang="it-IT">
                <a:solidFill>
                  <a:srgbClr val="000000"/>
                </a:solidFill>
              </a:rPr>
              <a:pPr/>
              <a:t>‹N›</a:t>
            </a:fld>
            <a:endParaRPr lang="es-ES_tradnl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412011"/>
      </p:ext>
    </p:extLst>
  </p:cSld>
  <p:clrMapOvr>
    <a:masterClrMapping/>
  </p:clrMapOvr>
  <p:transition spd="med" advTm="6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3C905-6A62-467E-BE5A-4EBEE7E9E116}" type="slidenum">
              <a:rPr lang="es-ES_tradnl" altLang="it-IT">
                <a:solidFill>
                  <a:srgbClr val="000000"/>
                </a:solidFill>
              </a:rPr>
              <a:pPr/>
              <a:t>‹N›</a:t>
            </a:fld>
            <a:endParaRPr lang="es-ES_tradnl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060798"/>
      </p:ext>
    </p:extLst>
  </p:cSld>
  <p:clrMapOvr>
    <a:masterClrMapping/>
  </p:clrMapOvr>
  <p:transition spd="med" advTm="6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79FAB0-10C1-4779-B75A-3AAF14D190CD}" type="slidenum">
              <a:rPr lang="es-ES_tradnl" altLang="it-IT">
                <a:solidFill>
                  <a:srgbClr val="000000"/>
                </a:solidFill>
              </a:rPr>
              <a:pPr/>
              <a:t>‹N›</a:t>
            </a:fld>
            <a:endParaRPr lang="es-ES_tradnl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638138"/>
      </p:ext>
    </p:extLst>
  </p:cSld>
  <p:clrMapOvr>
    <a:masterClrMapping/>
  </p:clrMapOvr>
  <p:transition spd="med" advTm="6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E6969-BF47-441B-9BB4-730BE7BE4F8D}" type="slidenum">
              <a:rPr lang="es-ES_tradnl" altLang="it-IT">
                <a:solidFill>
                  <a:srgbClr val="000000"/>
                </a:solidFill>
              </a:rPr>
              <a:pPr/>
              <a:t>‹N›</a:t>
            </a:fld>
            <a:endParaRPr lang="es-ES_tradnl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024333"/>
      </p:ext>
    </p:extLst>
  </p:cSld>
  <p:clrMapOvr>
    <a:masterClrMapping/>
  </p:clrMapOvr>
  <p:transition spd="med" advTm="6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010F89-FD24-44BD-9C5C-C6B69647F5C0}" type="slidenum">
              <a:rPr lang="es-ES_tradnl" altLang="it-IT">
                <a:solidFill>
                  <a:srgbClr val="000000"/>
                </a:solidFill>
              </a:rPr>
              <a:pPr/>
              <a:t>‹N›</a:t>
            </a:fld>
            <a:endParaRPr lang="es-ES_tradnl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350063"/>
      </p:ext>
    </p:extLst>
  </p:cSld>
  <p:clrMapOvr>
    <a:masterClrMapping/>
  </p:clrMapOvr>
  <p:transition spd="med" advTm="6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389440-B1C1-4831-B8F1-9522F238EC22}" type="slidenum">
              <a:rPr lang="es-ES_tradnl" altLang="it-IT">
                <a:solidFill>
                  <a:srgbClr val="000000"/>
                </a:solidFill>
              </a:rPr>
              <a:pPr/>
              <a:t>‹N›</a:t>
            </a:fld>
            <a:endParaRPr lang="es-ES_tradnl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123279"/>
      </p:ext>
    </p:extLst>
  </p:cSld>
  <p:clrMapOvr>
    <a:masterClrMapping/>
  </p:clrMapOvr>
  <p:transition spd="med" advTm="6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8A78C5-EEE8-4F4F-BD86-90E8470CD694}" type="slidenum">
              <a:rPr lang="es-ES_tradnl" altLang="it-IT">
                <a:solidFill>
                  <a:srgbClr val="000000"/>
                </a:solidFill>
              </a:rPr>
              <a:pPr/>
              <a:t>‹N›</a:t>
            </a:fld>
            <a:endParaRPr lang="es-ES_tradnl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258945"/>
      </p:ext>
    </p:extLst>
  </p:cSld>
  <p:clrMapOvr>
    <a:masterClrMapping/>
  </p:clrMapOvr>
  <p:transition spd="med" advTm="6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BA0421-F19C-4626-958D-E63DE19ECBD4}" type="slidenum">
              <a:rPr lang="es-ES_tradnl" altLang="it-IT">
                <a:solidFill>
                  <a:srgbClr val="000000"/>
                </a:solidFill>
              </a:rPr>
              <a:pPr/>
              <a:t>‹N›</a:t>
            </a:fld>
            <a:endParaRPr lang="es-ES_tradnl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032229"/>
      </p:ext>
    </p:extLst>
  </p:cSld>
  <p:clrMapOvr>
    <a:masterClrMapping/>
  </p:clrMapOvr>
  <p:transition spd="med" advTm="6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A9ED03-A04D-4EA4-AA5B-603D0CC1D06D}" type="slidenum">
              <a:rPr lang="es-ES_tradnl" altLang="it-IT">
                <a:solidFill>
                  <a:srgbClr val="000000"/>
                </a:solidFill>
              </a:rPr>
              <a:pPr/>
              <a:t>‹N›</a:t>
            </a:fld>
            <a:endParaRPr lang="es-ES_tradnl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40168"/>
      </p:ext>
    </p:extLst>
  </p:cSld>
  <p:clrMapOvr>
    <a:masterClrMapping/>
  </p:clrMapOvr>
  <p:transition spd="med" advTm="6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2BCE5B-742F-4A13-BD06-0896B4BB3E8C}" type="slidenum">
              <a:rPr lang="es-ES_tradnl" altLang="it-IT">
                <a:solidFill>
                  <a:srgbClr val="000000"/>
                </a:solidFill>
              </a:rPr>
              <a:pPr/>
              <a:t>‹N›</a:t>
            </a:fld>
            <a:endParaRPr lang="es-ES_tradnl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200916"/>
      </p:ext>
    </p:extLst>
  </p:cSld>
  <p:clrMapOvr>
    <a:masterClrMapping/>
  </p:clrMapOvr>
  <p:transition spd="med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CB7A82E-5C98-4791-A7F6-574647BE1C1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5414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slow" advClick="0" advTm="4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it-IT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it-IT" smtClean="0"/>
              <a:t>Haga clic para modificar el estilo de texto del patrón</a:t>
            </a:r>
          </a:p>
          <a:p>
            <a:pPr lvl="1"/>
            <a:r>
              <a:rPr lang="es-ES_tradnl" altLang="it-IT" smtClean="0"/>
              <a:t>Segundo nivel</a:t>
            </a:r>
          </a:p>
          <a:p>
            <a:pPr lvl="2"/>
            <a:r>
              <a:rPr lang="es-ES_tradnl" altLang="it-IT" smtClean="0"/>
              <a:t>Tercer nivel</a:t>
            </a:r>
          </a:p>
          <a:p>
            <a:pPr lvl="3"/>
            <a:r>
              <a:rPr lang="es-ES_tradnl" altLang="it-IT" smtClean="0"/>
              <a:t>Cuarto nivel</a:t>
            </a:r>
          </a:p>
          <a:p>
            <a:pPr lvl="4"/>
            <a:r>
              <a:rPr lang="es-ES_tradnl" altLang="it-IT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 i="0"/>
            </a:lvl1pPr>
          </a:lstStyle>
          <a:p>
            <a:endParaRPr lang="es-ES_tradnl" altLang="it-IT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/>
            </a:lvl1pPr>
          </a:lstStyle>
          <a:p>
            <a:pPr algn="ctr"/>
            <a:endParaRPr lang="es-ES_tradnl" altLang="it-IT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/>
            </a:lvl1pPr>
          </a:lstStyle>
          <a:p>
            <a:fld id="{FE4A5B46-DF3B-4B98-AC7D-77E61DE17E59}" type="slidenum">
              <a:rPr lang="es-ES_tradnl" altLang="it-IT" smtClean="0">
                <a:solidFill>
                  <a:srgbClr val="000000"/>
                </a:solidFill>
              </a:rPr>
              <a:pPr/>
              <a:t>‹N›</a:t>
            </a:fld>
            <a:endParaRPr lang="es-ES_tradnl" altLang="it-IT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041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med" advTm="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:\-          AUTUNNO\prima pagina\Capture_51.g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40317"/>
            <a:ext cx="4917472" cy="2168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F:\-          AUTUNNO\prima pagina\48133081917700147273106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730" y="2111172"/>
            <a:ext cx="5615186" cy="4319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F:\-          AUTUNNO\- COULEURS DE l'automne\inclusi\37403365-3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83" y="3788307"/>
            <a:ext cx="2486050" cy="2461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-          AUTUNNO\- COULEURS DE l'automne\- inclusi\316046146954automnecritgran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4290">
            <a:off x="184527" y="722762"/>
            <a:ext cx="3820762" cy="2414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3563888" y="6178550"/>
            <a:ext cx="39608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buFontTx/>
              <a:buNone/>
            </a:pPr>
            <a:r>
              <a:rPr lang="en-US" altLang="zh-TW" sz="1800" dirty="0" err="1">
                <a:solidFill>
                  <a:srgbClr val="FFFF00"/>
                </a:solidFill>
                <a:latin typeface="Harlow Solid Italic" pitchFamily="82" charset="0"/>
                <a:ea typeface="新細明體" pitchFamily="18" charset="-120"/>
              </a:rPr>
              <a:t>Avancement</a:t>
            </a:r>
            <a:r>
              <a:rPr lang="en-US" altLang="zh-TW" sz="1800" dirty="0">
                <a:solidFill>
                  <a:srgbClr val="FFFF00"/>
                </a:solidFill>
                <a:latin typeface="Harlow Solid Italic" pitchFamily="82" charset="0"/>
                <a:ea typeface="新細明體" pitchFamily="18" charset="-120"/>
              </a:rPr>
              <a:t> </a:t>
            </a:r>
            <a:r>
              <a:rPr lang="en-US" altLang="zh-TW" sz="1800" dirty="0" err="1">
                <a:solidFill>
                  <a:srgbClr val="FFFF00"/>
                </a:solidFill>
                <a:latin typeface="Harlow Solid Italic" pitchFamily="82" charset="0"/>
                <a:ea typeface="新細明體" pitchFamily="18" charset="-120"/>
              </a:rPr>
              <a:t>automatique</a:t>
            </a:r>
            <a:endParaRPr lang="fr-FR" altLang="zh-TW" sz="1800" dirty="0">
              <a:solidFill>
                <a:srgbClr val="FFFF00"/>
              </a:solidFill>
              <a:latin typeface="Harlow Solid Italic" pitchFamily="82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84648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>
        <p:sndAc>
          <p:stSnd loop="1">
            <p:snd r:embed="rId2" name="André Rieu 3.39 (autunno).wav"/>
          </p:stSnd>
        </p:sndAc>
      </p:transition>
    </mc:Choice>
    <mc:Fallback>
      <p:transition advClick="0" advTm="5000">
        <p:sndAc>
          <p:stSnd loop="1">
            <p:snd r:embed="rId2" name="André Rieu 3.39 (autunn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F:\-          AUTUNNO\prima pagina\d8897f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-5252"/>
            <a:ext cx="9257622" cy="6863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F:\-          AUTUNNO\- COULEURS DE l'automne\inclusi\j8grufzc-20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2209428" cy="2209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05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-          AUTUNNO da usare\Autunno 2011 SETTEMBRE\DSCN1029-lc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6" y="0"/>
            <a:ext cx="9116804" cy="6837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F:\-          AUTUNNO\- COULEURS DE l'automne\inclusi\8dc56076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2890" y="-759342"/>
            <a:ext cx="3419292" cy="365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92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 dir="u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2 -0.11954 L -0.39166 0.18474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83" y="152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:\-          AUTUNNO da usare\Autunno 2011 SETTEMBRE\DSCN1236-cl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98" y="-1"/>
            <a:ext cx="9155697" cy="686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E:\CARLA dati  NOVEMBRE  2016\Carla  data 12 dicembre  2015\- 0 GIF  cartelle  solo SAMSUNG 31-1-2013\AUTUNNO 2013 gruppi\spaventapasseri\962f274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196752"/>
            <a:ext cx="32575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36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 dir="u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-          AUTUNNO da usare\Autunno 2011 SETTEMBRE\DSCN1035-lc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-  1  IDEE DA USARE\-  FIORI\3bbdf23c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974978"/>
            <a:ext cx="2035427" cy="1913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F:\-          AUTUNNO\- COULEURS DE l'automne\inclusi\912badd4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05627">
            <a:off x="2448931" y="-208152"/>
            <a:ext cx="4563364" cy="3011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-          AUTUNNO\- COULEURS DE l'automne\inclusi\77e50439-4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99791">
            <a:off x="790262" y="-968973"/>
            <a:ext cx="2639027" cy="398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405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-          AUTUNNO da usare\Autunno 2011 SETTEMBRE\DSCN1036-lc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F:\-  1  IDEE DA USARE\-  FIORI\59d331f8-1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23822">
            <a:off x="7064314" y="4279059"/>
            <a:ext cx="1754997" cy="1871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:\-          AUTUNNO\- COULEURS DE l'automne\inclusi\81b0a540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288" y="332656"/>
            <a:ext cx="4896542" cy="3894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3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-          AUTUNNO da usare\Autunno 2011 SETTEMBRE\DSCN1037-lc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-  1  IDEE DA USARE\-  ANIMALI\-    gatti\6d07683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2480" y="3789041"/>
            <a:ext cx="2339310" cy="301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4536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58382E-6 L -0.18385 0.0157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01" y="7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F:\-          AUTUNNO da usare\Autunno 2011 SETTEMBRE\PA166947-c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8" y="0"/>
            <a:ext cx="9144698" cy="685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126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 dir="u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-          AUTUNNO da usare\Autunno 2011 SETTEMBRE\DSCN1069-cl015-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9" y="27586"/>
            <a:ext cx="9107219" cy="6830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F:\-          AUTUNNO\- COULEURS DE l'automne\inclusi\j0ohpi58_1-1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869160"/>
            <a:ext cx="1872208" cy="1822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07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Picture 9" descr="F:\-          AUTUNNO\- Un jour d'automne\- inclusi\DSCN1064-clfsSH20-010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07" y="-20330"/>
            <a:ext cx="9171105" cy="6878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:\-          AUTUNNO da usare\Autunno 2011 SETTEMBRE\DSCN1063-lc010f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94818" cy="699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92722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-          AUTUNNO da usare\Autunno 2011 SETTEMBRE\DSCN1120-cl010-SH0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2" y="27586"/>
            <a:ext cx="9107219" cy="6830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24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F:\-          AUTUNNO da usare\Autunno 2011 SETTEMBRE\PA166945-cl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551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 dir="u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-          AUTUNNO da usare\Autunno 2011 SETTEMBRE\DSCN1173-lc010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014"/>
            <a:ext cx="9160017" cy="687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68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:\-          AUTUNNO da usare\Autunno 2011 SETTEMBRE\DSCN1205-c010-SH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468"/>
            <a:ext cx="9099376" cy="682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79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:\-          AUTUNNO da usare\Autunno 2011 SETTEMBRE\DSCN1206-cl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016"/>
            <a:ext cx="9135977" cy="685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F:\-          AUTUNNO\- COULEURS DE l'automne\inclusi\c877fdd0-1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229" y="5212545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24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F:\-          AUTUNNO da usare\Autunno 2011 SETTEMBRE\DSCN1213-cl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2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F:\-          AUTUNNO\animali\6231a4c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627298"/>
            <a:ext cx="2857500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64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 dir="u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:\-          AUTUNNO da usare\Autunno 2011 SETTEMBRE\DSCN1307-c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F:\-          AUTUNNO\- COULEURS DE l'automne\inclusi\031cddc0-bis-30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836712"/>
            <a:ext cx="3070781" cy="3529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F:\-          AUTUNNO\foglie\feuilles-volent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18049">
            <a:off x="6817596" y="3157535"/>
            <a:ext cx="2438400" cy="1747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263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 dir="u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:\-          AUTUNNO da usare\Autunno 2011 SETTEMBRE\PA166944-cl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321"/>
            <a:ext cx="9172428" cy="687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:\-          AUTUNNO\figure e bambini\slide0002_image04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214" y="4581128"/>
            <a:ext cx="1137914" cy="1766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521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:\-          AUTUNNO da usare\Autunno 2011 SETTEMBRE\DSCN1310-c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4" y="20262"/>
            <a:ext cx="9116984" cy="683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-          AUTUNNO\- COULEURS DE l'automne\- inclusi\4d1cc14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71282"/>
            <a:ext cx="2684140" cy="3531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788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:\-          AUTUNNO da usare\Autunno 2011 SETTEMBRE\PA166951-cl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F:\-          AUTUNNO\- COULEURS DE l'automne\inclusi\da833b4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95" y="4005064"/>
            <a:ext cx="1866900" cy="263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684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 dir="u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:\-          AUTUNNO da usare\Autunno 2011 SETTEMBRE\PA166952-cl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89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 dir="u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F:\-          AUTUNNO da usare\Autunno 2011 SETTEMBRE\PA166964-c014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338"/>
            <a:ext cx="9169783" cy="687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-          AUTUNNO\- COULEURS DE l'automne\- inclusi\a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141802"/>
            <a:ext cx="1990725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0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F:\-          AUTUNNO da usare\Autunno 2011 SETTEMBRE\PA166965-c015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611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F:\-          AUTUNNO da usare\Autunno 2011 SETTEMBRE\PA166966-cl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F:\-          AUTUNNO\figure e bambini\slide0006_image1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955" y="4797152"/>
            <a:ext cx="133350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969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F:\-          AUTUNNO da usare\Autunno 2011 SETTEMBRE\PA166967-c020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30" y="34776"/>
            <a:ext cx="9167529" cy="682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821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 dir="d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F:\-          AUTUNNO da usare\Autunno 2011 SETTEMBRE\PA166968-cl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3" y="13634"/>
            <a:ext cx="9125820" cy="6844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92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 dir="d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F:\-          AUTUNNO da usare\Autunno 2011 SETTEMBRE\PA166969-c020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2" y="13071"/>
            <a:ext cx="9129057" cy="6846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39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 dir="d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F:\-          AUTUNNO da usare\Autunno 2011 SETTEMBRE\PA166970-c020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33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44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 dir="d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F:\-          AUTUNNO da usare\Autunno 2011 SETTEMBRE\PA166972-c015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5" y="20824"/>
            <a:ext cx="9116233" cy="683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316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F:\-          AUTUNNO da usare\Autunno 2011 SETTEMBRE\PA177004-cl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78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F:\-          AUTUNNO da usare\Autunno 2011 SETTEMBRE\PA177005-c025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1388"/>
            <a:ext cx="9115481" cy="683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443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F:\-          AUTUNNO da usare\Autunno 2011 SETTEMBRE\PA177006-c025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F:\-          AUTUNNO\- COULEURS DE l'automne\inclusi\8868f9d7-b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225604"/>
            <a:ext cx="2194432" cy="111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895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-          AUTUNNO\- COULEURS DE l'automne\- inclusi\PA110296-cfs-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08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:\-          AUTUNNO da usare\Autunno 2011 SETTEMBRE\DSCN1299-c010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35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F:\-          AUTUNNO da usare\Autunno 2011 SETTEMBRE\PA176991-c020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161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:\-          AUTUNNO da usare\Autunno 2011 SETTEMBRE\DSCN1274-c015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-          AUTUNNO\- COULEURS DE l'automne\inclusi\ddd412b8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877727"/>
            <a:ext cx="1977008" cy="155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27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F:\-          AUTUNNO da usare\Autunno 2011 SETTEMBRE\PA177000-c020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368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F:\-          AUTUNNO da usare\Autunno 2011 SETTEMBRE\PA177008-cl020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CARLA dati  NOVEMBRE  2016\Carla  data 12 dicembre  2015\- 0 GIF  cartelle  solo SAMSUNG 31-1-2013\AUTUNNO 2013 gruppi\spaventapasseri\3b6e3ba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838492"/>
            <a:ext cx="1979712" cy="298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4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F:\-          AUTUNNO da usare\Autunno 2011 SETTEMBRE\PA166954-lc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6564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4000">
        <p14:prism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-          AUTUNNO da usare\Autunno 2011 SETTEMBRE\PA176997-c015l-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847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9" descr="uva3"/>
          <p:cNvSpPr>
            <a:spLocks noChangeArrowheads="1"/>
          </p:cNvSpPr>
          <p:nvPr/>
        </p:nvSpPr>
        <p:spPr bwMode="auto">
          <a:xfrm>
            <a:off x="5292080" y="3645025"/>
            <a:ext cx="1008112" cy="1008112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rgbClr val="27173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b="1" i="1" smtClean="0">
              <a:solidFill>
                <a:srgbClr val="000000"/>
              </a:solidFill>
            </a:endParaRPr>
          </a:p>
        </p:txBody>
      </p:sp>
      <p:pic>
        <p:nvPicPr>
          <p:cNvPr id="39" name="Picture 12" descr="F:\-          AUTUNNO\- Un jour d'automne\- inclusi\3209965871_1_2_iwoTXxL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2852936"/>
            <a:ext cx="5715001" cy="446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Oval 15" descr="uva3"/>
          <p:cNvSpPr>
            <a:spLocks noChangeArrowheads="1"/>
          </p:cNvSpPr>
          <p:nvPr/>
        </p:nvSpPr>
        <p:spPr bwMode="auto">
          <a:xfrm>
            <a:off x="2411760" y="1844824"/>
            <a:ext cx="873249" cy="864096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rgbClr val="27173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b="1" i="1" smtClean="0">
              <a:solidFill>
                <a:srgbClr val="000000"/>
              </a:solidFill>
            </a:endParaRPr>
          </a:p>
        </p:txBody>
      </p:sp>
      <p:sp>
        <p:nvSpPr>
          <p:cNvPr id="41" name="Oval 15" descr="uva3"/>
          <p:cNvSpPr>
            <a:spLocks noChangeArrowheads="1"/>
          </p:cNvSpPr>
          <p:nvPr/>
        </p:nvSpPr>
        <p:spPr bwMode="auto">
          <a:xfrm>
            <a:off x="2627784" y="3156895"/>
            <a:ext cx="864096" cy="777231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rgbClr val="27173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b="1" i="1" smtClean="0">
              <a:solidFill>
                <a:srgbClr val="000000"/>
              </a:solidFill>
            </a:endParaRPr>
          </a:p>
        </p:txBody>
      </p:sp>
      <p:sp>
        <p:nvSpPr>
          <p:cNvPr id="42" name="Oval 12" descr="uva3"/>
          <p:cNvSpPr>
            <a:spLocks noChangeArrowheads="1"/>
          </p:cNvSpPr>
          <p:nvPr/>
        </p:nvSpPr>
        <p:spPr bwMode="auto">
          <a:xfrm>
            <a:off x="4725653" y="3246882"/>
            <a:ext cx="634368" cy="597255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rgbClr val="27173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b="1" i="1" smtClean="0">
              <a:solidFill>
                <a:srgbClr val="000000"/>
              </a:solidFill>
            </a:endParaRPr>
          </a:p>
        </p:txBody>
      </p:sp>
      <p:sp>
        <p:nvSpPr>
          <p:cNvPr id="43" name="Oval 9" descr="uva3"/>
          <p:cNvSpPr>
            <a:spLocks noChangeArrowheads="1"/>
          </p:cNvSpPr>
          <p:nvPr/>
        </p:nvSpPr>
        <p:spPr bwMode="auto">
          <a:xfrm>
            <a:off x="5292080" y="3630766"/>
            <a:ext cx="1008112" cy="1008112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rgbClr val="27173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b="1" i="1" smtClean="0">
              <a:solidFill>
                <a:srgbClr val="000000"/>
              </a:solidFill>
            </a:endParaRPr>
          </a:p>
        </p:txBody>
      </p:sp>
      <p:pic>
        <p:nvPicPr>
          <p:cNvPr id="44" name="Picture 11" descr="F:\-          AUTUNNO\- Un jour d'automne\- inclusi\3209965871_1_2_iwoTXxL0-cr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3" y="5229200"/>
            <a:ext cx="5642993" cy="198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8699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6000">
        <p14:prism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CARLA dati  NOVEMBRE  2016\Carla  data 12 dicembre  2015\- 0 GIF  cartelle  solo SAMSUNG 31-1-2013\AUTUNNO 2013 gruppi\vendemmia\84c1749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8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99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204310" y="2672140"/>
            <a:ext cx="317266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>
                <a:solidFill>
                  <a:srgbClr val="FFFFFF"/>
                </a:solidFill>
                <a:latin typeface="Lucida Calligraphy" panose="03010101010101010101" pitchFamily="66" charset="0"/>
              </a:rPr>
              <a:t>à la recherche de la </a:t>
            </a:r>
            <a:r>
              <a:rPr lang="fr-FR" sz="1600" b="1" dirty="0" smtClean="0">
                <a:solidFill>
                  <a:srgbClr val="FFFFFF"/>
                </a:solidFill>
                <a:latin typeface="Lucida Calligraphy" panose="03010101010101010101" pitchFamily="66" charset="0"/>
              </a:rPr>
              <a:t>truffe</a:t>
            </a:r>
          </a:p>
          <a:p>
            <a:endParaRPr lang="fr-FR" sz="1600" b="1" dirty="0" smtClean="0">
              <a:solidFill>
                <a:srgbClr val="FFFFFF"/>
              </a:solidFill>
              <a:latin typeface="Lucida Calligraphy" panose="03010101010101010101" pitchFamily="66" charset="0"/>
            </a:endParaRPr>
          </a:p>
          <a:p>
            <a:endParaRPr lang="fr-FR" sz="1600" b="1" dirty="0">
              <a:solidFill>
                <a:srgbClr val="FFFFFF"/>
              </a:solidFill>
              <a:latin typeface="Lucida Calligraphy" panose="03010101010101010101" pitchFamily="66" charset="0"/>
            </a:endParaRPr>
          </a:p>
          <a:p>
            <a:r>
              <a:rPr lang="fr-FR" sz="1600" b="1" dirty="0" smtClean="0">
                <a:solidFill>
                  <a:srgbClr val="FFFFFF"/>
                </a:solidFill>
                <a:latin typeface="Lucida Calligraphy" panose="03010101010101010101" pitchFamily="66" charset="0"/>
              </a:rPr>
              <a:t>blanche de Alba - </a:t>
            </a:r>
            <a:r>
              <a:rPr lang="fr-FR" sz="1600" b="1" dirty="0" err="1" smtClean="0">
                <a:solidFill>
                  <a:srgbClr val="FFFFFF"/>
                </a:solidFill>
                <a:latin typeface="Lucida Calligraphy" panose="03010101010101010101" pitchFamily="66" charset="0"/>
              </a:rPr>
              <a:t>Piemonte</a:t>
            </a:r>
            <a:endParaRPr lang="it-IT" sz="1600" b="1" dirty="0">
              <a:solidFill>
                <a:srgbClr val="FFFFFF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1026" name="Picture 2" descr="F:\-          AUTUNNO\- COULEURS DE l'automne\Autunno 2011 SETTEMBRE\DSCN1197-lcacbc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275" y="362985"/>
            <a:ext cx="3054482" cy="243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-          AUTUNNO\- COULEURS DE l'automne\Autunno 2011 SETTEMBRE\PA316172-lcaxcbc30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EE9E5"/>
              </a:clrFrom>
              <a:clrTo>
                <a:srgbClr val="EEE9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796" y="3902852"/>
            <a:ext cx="24574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-          AUTUNNO\- COULEURS DE l'automne\Autunno 2011 SETTEMBRE\DSCN1203-lcac-3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87" y="3816871"/>
            <a:ext cx="2381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-          AUTUNNO\- COULEURS DE l'automne\Autunno 2011 SETTEMBRE\DSCN1202-acl-300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ECE7E3"/>
              </a:clrFrom>
              <a:clrTo>
                <a:srgbClr val="ECE7E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95640"/>
            <a:ext cx="28575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-          AUTUNNO\- COULEURS DE l'automne\Autunno 2011 SETTEMBRE\DSCN1201-lcacbc3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69728"/>
            <a:ext cx="21050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F:\-          AUTUNNO\- COULEURS DE l'automne\Autunno 2011 SETTEMBRE\DSCN1200-lcacbc30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986" y="3742901"/>
            <a:ext cx="2857500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Connettore 4 3"/>
          <p:cNvCxnSpPr/>
          <p:nvPr/>
        </p:nvCxnSpPr>
        <p:spPr>
          <a:xfrm>
            <a:off x="10548664" y="0"/>
            <a:ext cx="914400" cy="914400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 descr="F:\-          AUTUNNO\- Un jour d'automne\- inclusi\Tartufo-bianco-d-Alba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813994"/>
            <a:ext cx="1185616" cy="661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nettore 2 9"/>
          <p:cNvCxnSpPr/>
          <p:nvPr/>
        </p:nvCxnSpPr>
        <p:spPr>
          <a:xfrm flipH="1">
            <a:off x="2340227" y="2813994"/>
            <a:ext cx="575589" cy="39065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61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CARLA dati  NOVEMBRE  2016\Carla  data 12 dicembre  2015\- 0 GIF  cartelle  solo SAMSUNG 31-1-2013\AUTUNNO 2013 gruppi\vendemmia\90952af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" y="0"/>
            <a:ext cx="90629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-          AUTUNNO\- COULEURS DE l'automne\Autunno 2011 SETTEMBRE\DSCN1198-lcacbc30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503" y="3976655"/>
            <a:ext cx="25908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3156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5000">
        <p14:prism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F:\-          AUTUNNO da usare\Autunno 2011 SETTEMBRE\PA177010-c020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5" y="0"/>
            <a:ext cx="91318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F:\-          AUTUNNO\- COULEURS DE l'automne\inclusi\7c0886c7-20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789040"/>
            <a:ext cx="2376264" cy="319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7"/>
          <p:cNvSpPr/>
          <p:nvPr/>
        </p:nvSpPr>
        <p:spPr>
          <a:xfrm>
            <a:off x="5332598" y="3019655"/>
            <a:ext cx="3690313" cy="769385"/>
          </a:xfrm>
          <a:prstGeom prst="rect">
            <a:avLst/>
          </a:prstGeom>
          <a:noFill/>
        </p:spPr>
        <p:txBody>
          <a:bodyPr wrap="none" lIns="91380" tIns="45692" rIns="91380" bIns="45692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400" b="1" dirty="0" smtClean="0">
                <a:ln/>
                <a:solidFill>
                  <a:srgbClr val="92D050"/>
                </a:solidFill>
                <a:latin typeface="Monotype Corsiva" pitchFamily="66" charset="0"/>
                <a:cs typeface="Arial"/>
              </a:rPr>
              <a:t>Vive la campagne</a:t>
            </a:r>
            <a:endParaRPr lang="fr-FR" sz="4400" b="1" dirty="0">
              <a:ln/>
              <a:solidFill>
                <a:srgbClr val="92D050"/>
              </a:solidFill>
              <a:latin typeface="Monotype Corsiva" pitchFamily="66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06044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4000">
        <p14:prism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-          AUTUNNO\- Un jour d'automne\- inclusi\DSCN1239-c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96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-          AUTUNNO\- COULEURS DE l'automne\inclusi\1f06386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5" y="-28782"/>
            <a:ext cx="912806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E:\CARLA dati  NOVEMBRE  2016\Carla  data 12 dicembre  2015\- 0 GIF  cartelle  solo SAMSUNG 31-1-2013\AUTUNNO 2013 gruppi\Figure\f2e3f54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5" y="4181761"/>
            <a:ext cx="2635967" cy="233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3491880" y="6399184"/>
            <a:ext cx="1943100" cy="32309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/>
        </p:spPr>
        <p:txBody>
          <a:bodyPr lIns="91371" tIns="45687" rIns="91371" bIns="45687"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  <a:defRPr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pic>
        <p:nvPicPr>
          <p:cNvPr id="6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405" y="6389042"/>
            <a:ext cx="5715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477698" y="6083109"/>
            <a:ext cx="1410915" cy="246839"/>
          </a:xfrm>
          <a:prstGeom prst="rect">
            <a:avLst/>
          </a:prstGeom>
        </p:spPr>
        <p:txBody>
          <a:bodyPr wrap="none" lIns="91371" tIns="45687" rIns="91371" bIns="45687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oper Black" panose="0208090404030B020404" pitchFamily="18" charset="0"/>
              </a:rPr>
              <a:t>(</a:t>
            </a:r>
            <a:r>
              <a:rPr lang="it-IT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oper Black" panose="0208090404030B020404" pitchFamily="18" charset="0"/>
              </a:rPr>
              <a:t>photos</a:t>
            </a:r>
            <a:r>
              <a:rPr lang="it-IT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oper Black" panose="0208090404030B020404" pitchFamily="18" charset="0"/>
              </a:rPr>
              <a:t> 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oper Black" panose="0208090404030B020404" pitchFamily="18" charset="0"/>
              </a:rPr>
              <a:t>2011)</a:t>
            </a:r>
            <a:endParaRPr lang="it-IT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Cooper Black" panose="0208090404030B0204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565150" y="6380163"/>
            <a:ext cx="39179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1800" b="1" dirty="0" err="1">
                <a:solidFill>
                  <a:srgbClr val="FFFFFF"/>
                </a:solidFill>
                <a:latin typeface="Monotype Corsiva" pitchFamily="66" charset="0"/>
              </a:rPr>
              <a:t>Musique</a:t>
            </a:r>
            <a:r>
              <a:rPr lang="it-IT" altLang="it-IT" sz="1800" b="1" dirty="0">
                <a:solidFill>
                  <a:srgbClr val="FFFFFF"/>
                </a:solidFill>
                <a:latin typeface="Monotype Corsiva" pitchFamily="66" charset="0"/>
              </a:rPr>
              <a:t>: </a:t>
            </a:r>
            <a:r>
              <a:rPr lang="it-IT" altLang="it-IT" sz="1800" b="1" dirty="0" err="1" smtClean="0">
                <a:solidFill>
                  <a:srgbClr val="FFFFFF"/>
                </a:solidFill>
                <a:latin typeface="Monotype Corsiva" pitchFamily="66" charset="0"/>
              </a:rPr>
              <a:t>Automne</a:t>
            </a:r>
            <a:r>
              <a:rPr lang="it-IT" altLang="it-IT" sz="1800" b="1" dirty="0" smtClean="0">
                <a:solidFill>
                  <a:srgbClr val="FFFFFF"/>
                </a:solidFill>
                <a:latin typeface="Monotype Corsiva" pitchFamily="66" charset="0"/>
              </a:rPr>
              <a:t> – André </a:t>
            </a:r>
            <a:r>
              <a:rPr lang="it-IT" altLang="it-IT" sz="1800" b="1" dirty="0" err="1" smtClean="0">
                <a:solidFill>
                  <a:srgbClr val="FFFFFF"/>
                </a:solidFill>
                <a:latin typeface="Monotype Corsiva" pitchFamily="66" charset="0"/>
              </a:rPr>
              <a:t>Rieu</a:t>
            </a:r>
            <a:endParaRPr lang="it-IT" altLang="it-IT" sz="18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28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>
          <a:noFill/>
        </a:ln>
        <a:effectLst/>
        <a:extLst>
          <a:ext uri="{91240B29-F687-4F45-9708-019B960494DF}">
            <a14:hiddenLine xmlns:a14="http://schemas.microsoft.com/office/drawing/2010/main" w="28575" cap="flat" cmpd="sng" algn="ctr">
              <a:pattFill prst="pct70">
                <a:fgClr>
                  <a:srgbClr val="491F3B"/>
                </a:fgClr>
                <a:bgClr>
                  <a:srgbClr val="8E0000"/>
                </a:bgClr>
              </a:patt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altLang="it-IT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>
          <a:noFill/>
        </a:ln>
        <a:effectLst/>
        <a:extLst>
          <a:ext uri="{91240B29-F687-4F45-9708-019B960494DF}">
            <a14:hiddenLine xmlns:a14="http://schemas.microsoft.com/office/drawing/2010/main" w="28575" cap="flat" cmpd="sng" algn="ctr">
              <a:pattFill prst="pct70">
                <a:fgClr>
                  <a:srgbClr val="491F3B"/>
                </a:fgClr>
                <a:bgClr>
                  <a:srgbClr val="8E0000"/>
                </a:bgClr>
              </a:patt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altLang="it-IT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1952</TotalTime>
  <Words>31</Words>
  <Application>Microsoft Office PowerPoint</Application>
  <PresentationFormat>Presentazione su schermo (4:3)</PresentationFormat>
  <Paragraphs>9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46</vt:i4>
      </vt:variant>
    </vt:vector>
  </HeadingPairs>
  <TitlesOfParts>
    <vt:vector size="48" baseType="lpstr">
      <vt:lpstr>5_Metro</vt:lpstr>
      <vt:lpstr>Diseño predeterminado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jour d'automne 2016 @ Charlotte</dc:title>
  <dc:creator>Charlotte</dc:creator>
  <cp:lastModifiedBy>Carla</cp:lastModifiedBy>
  <cp:revision>163</cp:revision>
  <dcterms:created xsi:type="dcterms:W3CDTF">2010-03-20T17:45:16Z</dcterms:created>
  <dcterms:modified xsi:type="dcterms:W3CDTF">2016-11-26T22:00:41Z</dcterms:modified>
</cp:coreProperties>
</file>