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9"/>
  </p:notesMasterIdLst>
  <p:handoutMasterIdLst>
    <p:handoutMasterId r:id="rId10"/>
  </p:handoutMasterIdLst>
  <p:sldIdLst>
    <p:sldId id="256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embeddedFontLst>
    <p:embeddedFont>
      <p:font typeface="Castanet" pitchFamily="2" charset="0"/>
      <p:regular r:id="rId11"/>
    </p:embeddedFont>
    <p:embeddedFont>
      <p:font typeface="Pristina" panose="03060402040406080204" pitchFamily="66" charset="0"/>
      <p:regular r:id="rId12"/>
    </p:embeddedFont>
    <p:embeddedFont>
      <p:font typeface="Forte" panose="03060902040502070203" pitchFamily="66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PJNMH8/m+Glr+oJigpXXQ==" hashData="Vje7UqtsIP8JjZKbUmHfB9hrz2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>
      <p:cViewPr varScale="1">
        <p:scale>
          <a:sx n="111" d="100"/>
          <a:sy n="111" d="100"/>
        </p:scale>
        <p:origin x="-19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1.fntdata"/><Relationship Id="rId5" Type="http://schemas.openxmlformats.org/officeDocument/2006/relationships/slide" Target="slides/slide3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17. 11. 2016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17. 11. 2016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17. 11. 2016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17. 11. 2016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17. 11. 2016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17. 11. 2016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17. 11. 2016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17. 11. 2016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17. 11. 2016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17. 11. 2016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17. 11. 2016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17. 11. 2016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17. 11. 2016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F838-C63F-4934-AAE8-7E025620AE78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463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C323-A3D9-4189-8FB9-0A8050CC7186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631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74300-5205-4FC7-B9E9-4221A56393E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9621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EEF0-54BD-495F-A9FD-BB92F4911437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3723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77C3A-000E-4FE1-9EF1-3CEE37A8A328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8899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BCCB0-A7D7-41B2-A510-3F2735443E01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641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71514-D8EC-4E9A-92FD-B280F35357C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148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AE33E-2842-4D1C-ABF8-B4B5DD485823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7677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125D-39E2-4EB9-B835-F01D43ECC8D4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8482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8F840-A384-4BB3-8223-3013CD18380D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1296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14FC4-02A2-407F-A318-81076F5F9B01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702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17. 11. 2016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1428C-13BB-47F1-937B-F227D731C79E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17. 11. 2016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213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audio" Target="../media/audio2.wav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12" Type="http://schemas.openxmlformats.org/officeDocument/2006/relationships/image" Target="../media/image1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g"/><Relationship Id="rId11" Type="http://schemas.openxmlformats.org/officeDocument/2006/relationships/image" Target="../media/image14.jpg"/><Relationship Id="rId5" Type="http://schemas.openxmlformats.org/officeDocument/2006/relationships/image" Target="../media/image8.jpg"/><Relationship Id="rId10" Type="http://schemas.openxmlformats.org/officeDocument/2006/relationships/image" Target="../media/image13.jpg"/><Relationship Id="rId4" Type="http://schemas.openxmlformats.org/officeDocument/2006/relationships/image" Target="../media/image7.png"/><Relationship Id="rId9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7.png"/><Relationship Id="rId7" Type="http://schemas.openxmlformats.org/officeDocument/2006/relationships/image" Target="../media/image20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jpg"/><Relationship Id="rId11" Type="http://schemas.openxmlformats.org/officeDocument/2006/relationships/image" Target="../media/image24.jpg"/><Relationship Id="rId5" Type="http://schemas.openxmlformats.org/officeDocument/2006/relationships/image" Target="../media/image18.jpg"/><Relationship Id="rId10" Type="http://schemas.openxmlformats.org/officeDocument/2006/relationships/image" Target="../media/image23.jpg"/><Relationship Id="rId4" Type="http://schemas.openxmlformats.org/officeDocument/2006/relationships/image" Target="../media/image17.jpg"/><Relationship Id="rId9" Type="http://schemas.openxmlformats.org/officeDocument/2006/relationships/image" Target="../media/image2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7.png"/><Relationship Id="rId7" Type="http://schemas.openxmlformats.org/officeDocument/2006/relationships/image" Target="../media/image29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jpg"/><Relationship Id="rId11" Type="http://schemas.openxmlformats.org/officeDocument/2006/relationships/image" Target="../media/image33.jpg"/><Relationship Id="rId5" Type="http://schemas.openxmlformats.org/officeDocument/2006/relationships/image" Target="../media/image27.jpg"/><Relationship Id="rId10" Type="http://schemas.openxmlformats.org/officeDocument/2006/relationships/image" Target="../media/image32.jpg"/><Relationship Id="rId4" Type="http://schemas.openxmlformats.org/officeDocument/2006/relationships/image" Target="../media/image26.jpg"/><Relationship Id="rId9" Type="http://schemas.openxmlformats.org/officeDocument/2006/relationships/image" Target="../media/image3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5.png"/><Relationship Id="rId7" Type="http://schemas.openxmlformats.org/officeDocument/2006/relationships/image" Target="../media/image38.jpg"/><Relationship Id="rId12" Type="http://schemas.openxmlformats.org/officeDocument/2006/relationships/image" Target="../media/image43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jpg"/><Relationship Id="rId11" Type="http://schemas.openxmlformats.org/officeDocument/2006/relationships/image" Target="../media/image42.jpg"/><Relationship Id="rId5" Type="http://schemas.openxmlformats.org/officeDocument/2006/relationships/image" Target="../media/image36.jpg"/><Relationship Id="rId10" Type="http://schemas.openxmlformats.org/officeDocument/2006/relationships/image" Target="../media/image41.jpg"/><Relationship Id="rId4" Type="http://schemas.openxmlformats.org/officeDocument/2006/relationships/image" Target="../media/image7.png"/><Relationship Id="rId9" Type="http://schemas.openxmlformats.org/officeDocument/2006/relationships/image" Target="../media/image4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Vlajka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445429" y="3788637"/>
            <a:ext cx="1545000" cy="1030000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18" name="Vlajka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016427" y="3160276"/>
            <a:ext cx="1501224" cy="1000816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Krajina"/>
          <p:cNvSpPr/>
          <p:nvPr/>
        </p:nvSpPr>
        <p:spPr>
          <a:xfrm rot="1028060">
            <a:off x="4979074" y="3895633"/>
            <a:ext cx="324390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SLOVAQUIE / POLOGNE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Číslo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06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Sauver la Terre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Miesto B"/>
          <p:cNvSpPr/>
          <p:nvPr/>
        </p:nvSpPr>
        <p:spPr>
          <a:xfrm rot="1028060">
            <a:off x="5902119" y="4223442"/>
            <a:ext cx="11240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Pieniny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059" y="1487448"/>
            <a:ext cx="2866114" cy="3702371"/>
          </a:xfrm>
          <a:prstGeom prst="rect">
            <a:avLst/>
          </a:prstGeom>
        </p:spPr>
      </p:pic>
      <p:sp>
        <p:nvSpPr>
          <p:cNvPr id="14" name="Ovál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Tommy55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Voir le Monde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Miesto Č"/>
          <p:cNvSpPr txBox="1"/>
          <p:nvPr/>
        </p:nvSpPr>
        <p:spPr>
          <a:xfrm>
            <a:off x="6425973" y="518981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Pieniny</a:t>
            </a:r>
            <a:endParaRPr lang="sk-SK">
              <a:latin typeface="Castanet" pitchFamily="2" charset="0"/>
            </a:endParaRPr>
          </a:p>
        </p:txBody>
      </p:sp>
      <p:sp>
        <p:nvSpPr>
          <p:cNvPr id="16" name="Rok"/>
          <p:cNvSpPr txBox="1"/>
          <p:nvPr/>
        </p:nvSpPr>
        <p:spPr>
          <a:xfrm>
            <a:off x="395536" y="6312007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1200" smtClean="0"/>
              <a:t>2016</a:t>
            </a:r>
            <a:endParaRPr lang="sk-SK" sz="1200"/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  <p:sndAc>
          <p:stSnd>
            <p:snd r:embed="rId3" name="Dunajec (FRA).wav"/>
          </p:stSnd>
        </p:sndAc>
      </p:transition>
    </mc:Choice>
    <mc:Fallback>
      <p:transition spd="med" advClick="0" advTm="16000">
        <p:fade/>
        <p:sndAc>
          <p:stSnd>
            <p:snd r:embed="rId3" name="Dunajec (F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6 4.13833E-6 L 0.41789 -0.11775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37" y="-5899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087 -8.02683E-7 L 0.42378 -0.11705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33" y="-585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" name="Origi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19" name="Meno 1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" name="Foto 2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Foto 2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Origi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7" name="Meno 2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Janusz Madejski</a:t>
            </a:r>
          </a:p>
        </p:txBody>
      </p:sp>
      <p:pic>
        <p:nvPicPr>
          <p:cNvPr id="5" name="Foto 3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Foto 3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Origi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8" name="Meno 3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7" name="Foto 4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Foto 4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Origi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9" name="Meno 4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9" name="Foto 5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Foto 5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Foto 5c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rigi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0" name="Meno 5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  <p:pic>
        <p:nvPicPr>
          <p:cNvPr id="12" name="Foto 6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Foto 6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rigi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1" name="Meno 6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14" name="Foto 7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Foto 7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rigi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2" name="Meno 7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16" name="Foto 8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Foto 8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60" y="-16743"/>
            <a:ext cx="9144000" cy="6858000"/>
          </a:xfrm>
          <a:prstGeom prst="rect">
            <a:avLst/>
          </a:prstGeom>
        </p:spPr>
      </p:pic>
      <p:pic>
        <p:nvPicPr>
          <p:cNvPr id="20" name="Origi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3" name="Meno 8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4" name="Foto 9a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" name="Foto 9b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" name="Origi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7" name="Meno 9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</p:spTree>
    <p:extLst>
      <p:ext uri="{BB962C8B-B14F-4D97-AF65-F5344CB8AC3E}">
        <p14:creationId xmlns:p14="http://schemas.microsoft.com/office/powerpoint/2010/main" val="365439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000">
        <p:fade/>
        <p:sndAc>
          <p:stSnd loop="1">
            <p:snd r:embed="rId2" name="Kollárovci 2.wav"/>
          </p:stSnd>
        </p:sndAc>
      </p:transition>
    </mc:Choice>
    <mc:Fallback xmlns="">
      <p:transition spd="slow" advClick="0" advTm="64000">
        <p:fade/>
        <p:sndAc>
          <p:stSnd loop="1">
            <p:snd r:embed="rId13" name="Kollárovci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0"/>
                            </p:stCondLst>
                            <p:childTnLst>
                              <p:par>
                                <p:cTn id="8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7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7500"/>
                            </p:stCondLst>
                            <p:childTnLst>
                              <p:par>
                                <p:cTn id="9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07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2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30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2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7" grpId="0"/>
      <p:bldP spid="3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ok 1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" name="Origi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19" name="Meno 1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5" name="Obrázok 2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2" name="Obrázok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Origi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7" name="Meno 2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</a:t>
            </a:r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G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43" name="Obrázok 3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" name="Obrázok 3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Origi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8" name="Meno 3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5" name="Obrázok 4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" name="Obrázok 4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Origi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9" name="Meno 4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7" name="Obrázok 5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" name="Obrázok 5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Obrázok 5c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rigi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0" name="Meno 5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  <p:pic>
        <p:nvPicPr>
          <p:cNvPr id="50" name="Obrázok 6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" name="Obrázok 6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rigi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1" name="Meno 6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52" name="Obrázok 7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" name="Obrázok 7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rigi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2" name="Meno 7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Marie Jiroušek</a:t>
            </a:r>
          </a:p>
        </p:txBody>
      </p:sp>
      <p:pic>
        <p:nvPicPr>
          <p:cNvPr id="54" name="Obrázok 8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" name="Obrázok 8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rigi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3" name="Meno 8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6" name="Obrázok 9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" name="Obrázok 9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" name="Origi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9" name="Meno 9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</p:spTree>
    <p:extLst>
      <p:ext uri="{BB962C8B-B14F-4D97-AF65-F5344CB8AC3E}">
        <p14:creationId xmlns:p14="http://schemas.microsoft.com/office/powerpoint/2010/main" val="283138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000">
        <p:fade/>
      </p:transition>
    </mc:Choice>
    <mc:Fallback xmlns="">
      <p:transition spd="slow" advClick="0" advTm="6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4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0"/>
                            </p:stCondLst>
                            <p:childTnLst>
                              <p:par>
                                <p:cTn id="8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4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7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7500"/>
                            </p:stCondLst>
                            <p:childTnLst>
                              <p:par>
                                <p:cTn id="9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4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07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2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3000"/>
                            </p:stCondLst>
                            <p:childTnLst>
                              <p:par>
                                <p:cTn id="130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4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9" grpId="0"/>
      <p:bldP spid="3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Obrázok 1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" name="Origi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19" name="Meno 1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39" name="Obrázok 2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" name="Obrázok 2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Origi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7" name="Meno 2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1" name="Obrázok 3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2" name="Obrázok 3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Origi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8" name="Meno 3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3" name="Obrázok 4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" name="Obrázok 4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Origi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9" name="Meno 4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5" name="Obrázok 5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" name="Obrázok 5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" name="Obrázok 5c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rigi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0" name="Meno 5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8" name="Obrázok 6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Obrázok 6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rigi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1" name="Meno 6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50" name="Obrázok 7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" name="Obrázok 7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rigi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2" name="Meno 7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52" name="Obrázok 8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" name="Obrázok 8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rigi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3" name="Meno 8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54" name="Obrázok 9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" name="Obrázok 9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" name="Origi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7" name="Meno 9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</p:spTree>
    <p:extLst>
      <p:ext uri="{BB962C8B-B14F-4D97-AF65-F5344CB8AC3E}">
        <p14:creationId xmlns:p14="http://schemas.microsoft.com/office/powerpoint/2010/main" val="83325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000">
        <p:fade/>
      </p:transition>
    </mc:Choice>
    <mc:Fallback xmlns="">
      <p:transition spd="slow" advClick="0" advTm="6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4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3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4000"/>
                            </p:stCondLst>
                            <p:childTnLst>
                              <p:par>
                                <p:cTn id="8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4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1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1500"/>
                            </p:stCondLst>
                            <p:childTnLst>
                              <p:par>
                                <p:cTn id="9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4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9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0"/>
                            </p:stCondLst>
                            <p:childTnLst>
                              <p:par>
                                <p:cTn id="107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30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4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4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7" grpId="0"/>
      <p:bldP spid="3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ok 1a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30262" y="0"/>
            <a:ext cx="13874262" cy="6876000"/>
          </a:xfrm>
          <a:prstGeom prst="rect">
            <a:avLst/>
          </a:prstGeom>
        </p:spPr>
      </p:pic>
      <p:pic>
        <p:nvPicPr>
          <p:cNvPr id="35" name="Obrázok 1a 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6" name="Origi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19" name="Meno 1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Janusz Madejski</a:t>
            </a:r>
          </a:p>
        </p:txBody>
      </p:sp>
      <p:pic>
        <p:nvPicPr>
          <p:cNvPr id="38" name="Obrázok 2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6" name="Obrázok 2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Origi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7" name="Meno 2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40" name="Obrázok 3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" name="Obrázok 3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Origi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8" name="Meno 3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Janusz Madejski</a:t>
            </a:r>
          </a:p>
        </p:txBody>
      </p:sp>
      <p:pic>
        <p:nvPicPr>
          <p:cNvPr id="42" name="Obrázok 4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" name="Obrázok 4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Origi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29" name="Meno 4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44" name="Obrázok 5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" name="Obrázok 5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" name="Obrázok 5c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rigi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0" name="Meno 5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  <p:pic>
        <p:nvPicPr>
          <p:cNvPr id="48" name="Obrázok 6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Obrázok 6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rigi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1" name="Meno 6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Krzystof G</a:t>
            </a:r>
          </a:p>
        </p:txBody>
      </p:sp>
      <p:pic>
        <p:nvPicPr>
          <p:cNvPr id="50" name="Obrázok 7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" name="Obrázok 7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rigi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2" name="Meno 7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solidFill>
                  <a:prstClr val="white"/>
                </a:solidFill>
                <a:latin typeface="Forte" panose="03060902040502070203" pitchFamily="66" charset="0"/>
              </a:rPr>
              <a:t>Steve</a:t>
            </a:r>
            <a:endParaRPr lang="sk-SK" sz="1200">
              <a:solidFill>
                <a:prstClr val="white"/>
              </a:solidFill>
              <a:latin typeface="Forte" panose="03060902040502070203" pitchFamily="66" charset="0"/>
            </a:endParaRPr>
          </a:p>
        </p:txBody>
      </p:sp>
      <p:pic>
        <p:nvPicPr>
          <p:cNvPr id="52" name="Obrázok 8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" name="Obrázok 8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rigi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3" name="Meno 8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  <p:pic>
        <p:nvPicPr>
          <p:cNvPr id="54" name="Obrázok 9a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" name="Obrázok 9b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" name="Origi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6660000"/>
            <a:ext cx="434483" cy="180000"/>
          </a:xfrm>
          <a:prstGeom prst="rect">
            <a:avLst/>
          </a:prstGeom>
        </p:spPr>
      </p:pic>
      <p:sp>
        <p:nvSpPr>
          <p:cNvPr id="37" name="Meno 9"/>
          <p:cNvSpPr txBox="1"/>
          <p:nvPr/>
        </p:nvSpPr>
        <p:spPr>
          <a:xfrm>
            <a:off x="360000" y="6606000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>
                <a:solidFill>
                  <a:prstClr val="white"/>
                </a:solidFill>
                <a:latin typeface="Forte" panose="03060902040502070203" pitchFamily="66" charset="0"/>
              </a:rPr>
              <a:t>Damian Entewistle</a:t>
            </a:r>
          </a:p>
        </p:txBody>
      </p:sp>
    </p:spTree>
    <p:extLst>
      <p:ext uri="{BB962C8B-B14F-4D97-AF65-F5344CB8AC3E}">
        <p14:creationId xmlns:p14="http://schemas.microsoft.com/office/powerpoint/2010/main" val="94970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7000">
        <p:fade/>
      </p:transition>
    </mc:Choice>
    <mc:Fallback xmlns="">
      <p:transition spd="slow" advClick="0" advTm="7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3469E-6 L 0.49496 2.53469E-6 " pathEditMode="relative" rAng="0" ptsTypes="AA">
                                      <p:cBhvr>
                                        <p:cTn id="6" dur="18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4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4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500"/>
                            </p:stCondLst>
                            <p:childTnLst>
                              <p:par>
                                <p:cTn id="2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9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7500"/>
                            </p:stCondLst>
                            <p:childTnLst>
                              <p:par>
                                <p:cTn id="87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4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45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0"/>
                            </p:stCondLst>
                            <p:childTnLst>
                              <p:par>
                                <p:cTn id="98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3" dur="4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3500"/>
                            </p:stCondLst>
                            <p:childTnLst>
                              <p:par>
                                <p:cTn id="109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00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0500"/>
                            </p:stCondLst>
                            <p:childTnLst>
                              <p:par>
                                <p:cTn id="132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4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775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7" grpId="0"/>
      <p:bldP spid="3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Pokračovať" hidden="1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CONTINUER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/>
              <a:t>Non pour un usage commercial! / Photos à partir d'Internet / Musique : </a:t>
            </a:r>
            <a:r>
              <a:rPr lang="sk-SK" sz="1200" smtClean="0"/>
              <a:t>Kollárovci </a:t>
            </a:r>
            <a:endParaRPr lang="sk-SK" sz="1200"/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7" name="Pokračovanie" hidden="1">
            <a:hlinkClick r:id="" action="ppaction://hlinkshowjump?jump=nextslide" highlightClick="1"/>
          </p:cNvPr>
          <p:cNvSpPr/>
          <p:nvPr/>
        </p:nvSpPr>
        <p:spPr>
          <a:xfrm>
            <a:off x="5482262" y="4594194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6" name="Myš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452" y="5476544"/>
            <a:ext cx="419311" cy="34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  <p:bldP spid="1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Prezentácia na obrazovke (4:3)</PresentationFormat>
  <Paragraphs>50</Paragraphs>
  <Slides>6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6</vt:i4>
      </vt:variant>
    </vt:vector>
  </HeadingPairs>
  <TitlesOfParts>
    <vt:vector size="13" baseType="lpstr">
      <vt:lpstr>Arial</vt:lpstr>
      <vt:lpstr>Castanet</vt:lpstr>
      <vt:lpstr>Pristina</vt:lpstr>
      <vt:lpstr>Forte</vt:lpstr>
      <vt:lpstr>Calibri</vt:lpstr>
      <vt:lpstr>Motív Office</vt:lpstr>
      <vt:lpstr>1_Motív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2016-11-17T12:51:07Z</dcterms:modified>
</cp:coreProperties>
</file>