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EF6F7-B184-4F9F-9E0D-E910419EC7C7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6B27-618C-4B48-8515-CBA415A5831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132856"/>
            <a:ext cx="8229600" cy="2304256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23850" y="260350"/>
            <a:ext cx="8569325" cy="6337300"/>
          </a:xfrm>
        </p:spPr>
        <p:txBody>
          <a:bodyPr>
            <a:normAutofit fontScale="92500"/>
          </a:bodyPr>
          <a:lstStyle/>
          <a:p>
            <a:r>
              <a:rPr lang="fr-FR" b="1" dirty="0"/>
              <a:t> Un professeur </a:t>
            </a:r>
            <a:r>
              <a:rPr lang="fr-FR" b="1"/>
              <a:t>de </a:t>
            </a:r>
            <a:r>
              <a:rPr lang="fr-FR" b="1" smtClean="0"/>
              <a:t>l’informatique demande </a:t>
            </a:r>
            <a:r>
              <a:rPr lang="fr-FR" b="1" dirty="0"/>
              <a:t>à 3 élèves de préparer  un exposé sur les sources de pollution d’eau.</a:t>
            </a:r>
            <a:endParaRPr lang="fr-FR" dirty="0"/>
          </a:p>
          <a:p>
            <a:pPr lvl="0"/>
            <a:r>
              <a:rPr lang="fr-FR" b="1" i="1" dirty="0"/>
              <a:t>1</a:t>
            </a:r>
            <a:r>
              <a:rPr lang="fr-FR" b="1" i="1" baseline="30000" dirty="0"/>
              <a:t>ère</a:t>
            </a:r>
            <a:r>
              <a:rPr lang="fr-FR" b="1" i="1" dirty="0"/>
              <a:t> élève prépare un exposé oral.</a:t>
            </a:r>
            <a:endParaRPr lang="fr-FR" dirty="0"/>
          </a:p>
          <a:p>
            <a:pPr lvl="0"/>
            <a:r>
              <a:rPr lang="fr-FR" b="1" i="1" dirty="0"/>
              <a:t>2</a:t>
            </a:r>
            <a:r>
              <a:rPr lang="fr-FR" b="1" i="1" baseline="30000" dirty="0"/>
              <a:t>ème</a:t>
            </a:r>
            <a:r>
              <a:rPr lang="fr-FR" b="1" i="1" dirty="0"/>
              <a:t> élève prépare un schème illustratif sur le tableau</a:t>
            </a:r>
            <a:endParaRPr lang="fr-FR" dirty="0"/>
          </a:p>
          <a:p>
            <a:pPr lvl="0"/>
            <a:r>
              <a:rPr lang="fr-FR" b="1" i="1" dirty="0"/>
              <a:t>3</a:t>
            </a:r>
            <a:r>
              <a:rPr lang="fr-FR" b="1" i="1" baseline="30000" dirty="0"/>
              <a:t>ème</a:t>
            </a:r>
            <a:r>
              <a:rPr lang="fr-FR" b="1" i="1" dirty="0"/>
              <a:t> élève prépare une présentation assistée par ordinateur</a:t>
            </a:r>
            <a:endParaRPr lang="fr-FR" dirty="0"/>
          </a:p>
          <a:p>
            <a:pPr lvl="1"/>
            <a:r>
              <a:rPr lang="fr-FR" b="1" dirty="0"/>
              <a:t>Citez les moyens utilisés par chaque à chaque exposé ?</a:t>
            </a:r>
            <a:endParaRPr lang="fr-FR" dirty="0"/>
          </a:p>
          <a:p>
            <a:pPr lvl="1"/>
            <a:r>
              <a:rPr lang="fr-FR" b="1" dirty="0"/>
              <a:t>Citez les avantages et les inconvénients de chacune des trois méthodes ?</a:t>
            </a:r>
            <a:endParaRPr lang="fr-FR" dirty="0"/>
          </a:p>
          <a:p>
            <a:pPr lvl="1"/>
            <a:r>
              <a:rPr lang="fr-FR" b="1" dirty="0"/>
              <a:t>Quelle méthode est-elle convenable pour réaliser ce travail 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</Words>
  <Application>Microsoft Office PowerPoint</Application>
  <PresentationFormat>Affichage à l'écran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Activité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</dc:title>
  <dc:creator>eleve1</dc:creator>
  <cp:lastModifiedBy>eleve1</cp:lastModifiedBy>
  <cp:revision>1</cp:revision>
  <dcterms:created xsi:type="dcterms:W3CDTF">2016-11-13T23:37:54Z</dcterms:created>
  <dcterms:modified xsi:type="dcterms:W3CDTF">2016-11-13T23:43:04Z</dcterms:modified>
</cp:coreProperties>
</file>