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6" r:id="rId3"/>
    <p:sldId id="257" r:id="rId4"/>
    <p:sldId id="258" r:id="rId5"/>
    <p:sldId id="259" r:id="rId6"/>
    <p:sldId id="278" r:id="rId7"/>
    <p:sldId id="280" r:id="rId8"/>
    <p:sldId id="260" r:id="rId9"/>
    <p:sldId id="261" r:id="rId10"/>
    <p:sldId id="262" r:id="rId11"/>
    <p:sldId id="277" r:id="rId12"/>
    <p:sldId id="263" r:id="rId13"/>
    <p:sldId id="264" r:id="rId14"/>
    <p:sldId id="265" r:id="rId15"/>
    <p:sldId id="266" r:id="rId16"/>
    <p:sldId id="267" r:id="rId17"/>
    <p:sldId id="268" r:id="rId18"/>
    <p:sldId id="279" r:id="rId19"/>
    <p:sldId id="269" r:id="rId20"/>
    <p:sldId id="270" r:id="rId21"/>
    <p:sldId id="271" r:id="rId22"/>
    <p:sldId id="272" r:id="rId23"/>
    <p:sldId id="273" r:id="rId24"/>
    <p:sldId id="274" r:id="rId25"/>
    <p:sldId id="275" r:id="rId2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A2FD6-B6B8-4FA2-91DA-CEDBAA41B180}" type="datetimeFigureOut">
              <a:rPr lang="fr-FR" smtClean="0"/>
              <a:t>26/10/2016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23284-BDB4-48B7-A22E-F28BB9E2C4A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8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A2FD6-B6B8-4FA2-91DA-CEDBAA41B180}" type="datetimeFigureOut">
              <a:rPr lang="fr-FR" smtClean="0"/>
              <a:t>26/10/2016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23284-BDB4-48B7-A22E-F28BB9E2C4A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8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A2FD6-B6B8-4FA2-91DA-CEDBAA41B180}" type="datetimeFigureOut">
              <a:rPr lang="fr-FR" smtClean="0"/>
              <a:t>26/10/2016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23284-BDB4-48B7-A22E-F28BB9E2C4A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8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A2FD6-B6B8-4FA2-91DA-CEDBAA41B180}" type="datetimeFigureOut">
              <a:rPr lang="fr-FR" smtClean="0"/>
              <a:t>26/10/2016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23284-BDB4-48B7-A22E-F28BB9E2C4A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8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A2FD6-B6B8-4FA2-91DA-CEDBAA41B180}" type="datetimeFigureOut">
              <a:rPr lang="fr-FR" smtClean="0"/>
              <a:t>26/10/2016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23284-BDB4-48B7-A22E-F28BB9E2C4A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8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A2FD6-B6B8-4FA2-91DA-CEDBAA41B180}" type="datetimeFigureOut">
              <a:rPr lang="fr-FR" smtClean="0"/>
              <a:t>26/10/2016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23284-BDB4-48B7-A22E-F28BB9E2C4A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8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A2FD6-B6B8-4FA2-91DA-CEDBAA41B180}" type="datetimeFigureOut">
              <a:rPr lang="fr-FR" smtClean="0"/>
              <a:t>26/10/2016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23284-BDB4-48B7-A22E-F28BB9E2C4A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8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A2FD6-B6B8-4FA2-91DA-CEDBAA41B180}" type="datetimeFigureOut">
              <a:rPr lang="fr-FR" smtClean="0"/>
              <a:t>26/10/2016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23284-BDB4-48B7-A22E-F28BB9E2C4A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8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A2FD6-B6B8-4FA2-91DA-CEDBAA41B180}" type="datetimeFigureOut">
              <a:rPr lang="fr-FR" smtClean="0"/>
              <a:t>26/10/2016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23284-BDB4-48B7-A22E-F28BB9E2C4A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8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A2FD6-B6B8-4FA2-91DA-CEDBAA41B180}" type="datetimeFigureOut">
              <a:rPr lang="fr-FR" smtClean="0"/>
              <a:t>26/10/2016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23284-BDB4-48B7-A22E-F28BB9E2C4A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8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A2FD6-B6B8-4FA2-91DA-CEDBAA41B180}" type="datetimeFigureOut">
              <a:rPr lang="fr-FR" smtClean="0"/>
              <a:t>26/10/2016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23284-BDB4-48B7-A22E-F28BB9E2C4A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8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1A2FD6-B6B8-4FA2-91DA-CEDBAA41B180}" type="datetimeFigureOut">
              <a:rPr lang="fr-FR" smtClean="0"/>
              <a:t>26/10/2016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123284-BDB4-48B7-A22E-F28BB9E2C4AF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110108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51720" y="188640"/>
            <a:ext cx="61943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Rester vivant tour </a:t>
            </a:r>
            <a:endParaRPr lang="fr-FR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28" y="6309320"/>
            <a:ext cx="3402791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Nantes 2015 et Bercy 2016</a:t>
            </a:r>
            <a:endParaRPr lang="fr-FR" sz="1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ransition advTm="8000">
    <p:dissolve/>
    <p:sndAc>
      <p:stSnd>
        <p:snd r:embed="rId2" name="mon coeur qui bat_converte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P111010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110112-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6875" y="0"/>
            <a:ext cx="9137125" cy="5620853"/>
          </a:xfrm>
          <a:prstGeom prst="rect">
            <a:avLst/>
          </a:prstGeom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110113-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110124-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-376659" y="0"/>
            <a:ext cx="9910405" cy="6858000"/>
          </a:xfrm>
          <a:prstGeom prst="rect">
            <a:avLst/>
          </a:prstGeom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11075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11063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110145-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110158 (2)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-589528" y="0"/>
            <a:ext cx="10323056" cy="6858000"/>
          </a:xfrm>
          <a:prstGeom prst="rect">
            <a:avLst/>
          </a:prstGeom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11017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11065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110192-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110220-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5704" y="692696"/>
            <a:ext cx="9138296" cy="6165304"/>
          </a:xfrm>
          <a:prstGeom prst="rect">
            <a:avLst/>
          </a:prstGeom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110221-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-45720"/>
            <a:ext cx="9144000" cy="6949440"/>
          </a:xfrm>
          <a:prstGeom prst="rect">
            <a:avLst/>
          </a:prstGeom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11022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11024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11073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11066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11070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110703 (2)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48249" y="0"/>
            <a:ext cx="8247502" cy="6858000"/>
          </a:xfrm>
          <a:prstGeom prst="rect">
            <a:avLst/>
          </a:prstGeom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110287-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11029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993"/>
            <a:ext cx="9144000" cy="6856014"/>
          </a:xfrm>
          <a:prstGeom prst="rect">
            <a:avLst/>
          </a:prstGeom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110293-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11030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-112780"/>
            <a:ext cx="9143999" cy="7083560"/>
          </a:xfrm>
          <a:prstGeom prst="rect">
            <a:avLst/>
          </a:prstGeom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11031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33403" y="0"/>
            <a:ext cx="3901516" cy="5847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Environ 120 salles de</a:t>
            </a:r>
          </a:p>
          <a:p>
            <a:pPr algn="ctr"/>
            <a:r>
              <a:rPr lang="fr-FR" sz="1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l’automne 2015 a l’hiver 2016</a:t>
            </a:r>
            <a:endParaRPr lang="fr-FR" sz="1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8" name="Image 7" descr="P1110393 (2)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7092280" y="4296180"/>
            <a:ext cx="1740707" cy="234579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301281" y="4725144"/>
            <a:ext cx="3842719" cy="5078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r>
              <a:rPr lang="fr-FR" sz="11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Photos </a:t>
            </a:r>
            <a:r>
              <a:rPr lang="fr-FR" sz="11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J</a:t>
            </a:r>
            <a:r>
              <a:rPr lang="fr-FR" sz="11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ean.Amadeuf</a:t>
            </a:r>
            <a:endParaRPr lang="fr-FR" sz="11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r>
              <a:rPr lang="fr-FR" sz="11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Nantes 8-12-2015 et  Bercy 2-02-2016</a:t>
            </a:r>
            <a:r>
              <a:rPr lang="fr-FR" sz="11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endParaRPr lang="fr-FR" sz="11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26</Words>
  <Application>Microsoft Office PowerPoint</Application>
  <PresentationFormat>Affichage à l'écran (4:3)</PresentationFormat>
  <Paragraphs>6</Paragraphs>
  <Slides>25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6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CYBERTEK</dc:creator>
  <cp:lastModifiedBy>CYBERTEK</cp:lastModifiedBy>
  <cp:revision>12</cp:revision>
  <dcterms:created xsi:type="dcterms:W3CDTF">2016-10-26T09:40:57Z</dcterms:created>
  <dcterms:modified xsi:type="dcterms:W3CDTF">2016-10-26T14:57:45Z</dcterms:modified>
</cp:coreProperties>
</file>