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65" r:id="rId4"/>
    <p:sldId id="264" r:id="rId5"/>
    <p:sldId id="263" r:id="rId6"/>
    <p:sldId id="262" r:id="rId7"/>
    <p:sldId id="260" r:id="rId8"/>
    <p:sldId id="259" r:id="rId9"/>
    <p:sldId id="258" r:id="rId10"/>
    <p:sldId id="257" r:id="rId11"/>
    <p:sldId id="271" r:id="rId12"/>
    <p:sldId id="270" r:id="rId13"/>
    <p:sldId id="268" r:id="rId14"/>
    <p:sldId id="267" r:id="rId15"/>
    <p:sldId id="277" r:id="rId16"/>
    <p:sldId id="276" r:id="rId17"/>
    <p:sldId id="275" r:id="rId18"/>
    <p:sldId id="274" r:id="rId19"/>
    <p:sldId id="273" r:id="rId20"/>
    <p:sldId id="272" r:id="rId21"/>
    <p:sldId id="282" r:id="rId22"/>
    <p:sldId id="281" r:id="rId23"/>
    <p:sldId id="286" r:id="rId24"/>
    <p:sldId id="285" r:id="rId25"/>
    <p:sldId id="283" r:id="rId26"/>
    <p:sldId id="288" r:id="rId27"/>
    <p:sldId id="287" r:id="rId28"/>
    <p:sldId id="291" r:id="rId29"/>
    <p:sldId id="290" r:id="rId30"/>
    <p:sldId id="289" r:id="rId31"/>
    <p:sldId id="295" r:id="rId32"/>
    <p:sldId id="294" r:id="rId33"/>
    <p:sldId id="293" r:id="rId34"/>
    <p:sldId id="300" r:id="rId35"/>
    <p:sldId id="296" r:id="rId36"/>
    <p:sldId id="303" r:id="rId37"/>
    <p:sldId id="307" r:id="rId38"/>
    <p:sldId id="305" r:id="rId39"/>
    <p:sldId id="304" r:id="rId40"/>
    <p:sldId id="310" r:id="rId41"/>
    <p:sldId id="309" r:id="rId42"/>
    <p:sldId id="308" r:id="rId43"/>
    <p:sldId id="313" r:id="rId44"/>
    <p:sldId id="312" r:id="rId45"/>
    <p:sldId id="311" r:id="rId46"/>
    <p:sldId id="314" r:id="rId4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57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D1804-8A89-4703-A41C-AAB34A2BC477}" type="datetimeFigureOut">
              <a:rPr lang="fr-FR" smtClean="0"/>
              <a:pPr/>
              <a:t>07/12/2013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A6D69-372B-4064-AEAC-4EDF39EA6A2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D1804-8A89-4703-A41C-AAB34A2BC477}" type="datetimeFigureOut">
              <a:rPr lang="fr-FR" smtClean="0"/>
              <a:pPr/>
              <a:t>07/12/2013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A6D69-372B-4064-AEAC-4EDF39EA6A2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D1804-8A89-4703-A41C-AAB34A2BC477}" type="datetimeFigureOut">
              <a:rPr lang="fr-FR" smtClean="0"/>
              <a:pPr/>
              <a:t>07/12/2013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A6D69-372B-4064-AEAC-4EDF39EA6A2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D1804-8A89-4703-A41C-AAB34A2BC477}" type="datetimeFigureOut">
              <a:rPr lang="fr-FR" smtClean="0"/>
              <a:pPr/>
              <a:t>07/12/2013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A6D69-372B-4064-AEAC-4EDF39EA6A2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D1804-8A89-4703-A41C-AAB34A2BC477}" type="datetimeFigureOut">
              <a:rPr lang="fr-FR" smtClean="0"/>
              <a:pPr/>
              <a:t>07/12/2013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A6D69-372B-4064-AEAC-4EDF39EA6A2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D1804-8A89-4703-A41C-AAB34A2BC477}" type="datetimeFigureOut">
              <a:rPr lang="fr-FR" smtClean="0"/>
              <a:pPr/>
              <a:t>07/12/2013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A6D69-372B-4064-AEAC-4EDF39EA6A2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D1804-8A89-4703-A41C-AAB34A2BC477}" type="datetimeFigureOut">
              <a:rPr lang="fr-FR" smtClean="0"/>
              <a:pPr/>
              <a:t>07/12/2013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A6D69-372B-4064-AEAC-4EDF39EA6A2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D1804-8A89-4703-A41C-AAB34A2BC477}" type="datetimeFigureOut">
              <a:rPr lang="fr-FR" smtClean="0"/>
              <a:pPr/>
              <a:t>07/12/2013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A6D69-372B-4064-AEAC-4EDF39EA6A2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D1804-8A89-4703-A41C-AAB34A2BC477}" type="datetimeFigureOut">
              <a:rPr lang="fr-FR" smtClean="0"/>
              <a:pPr/>
              <a:t>07/12/2013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A6D69-372B-4064-AEAC-4EDF39EA6A2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D1804-8A89-4703-A41C-AAB34A2BC477}" type="datetimeFigureOut">
              <a:rPr lang="fr-FR" smtClean="0"/>
              <a:pPr/>
              <a:t>07/12/2013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A6D69-372B-4064-AEAC-4EDF39EA6A2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D1804-8A89-4703-A41C-AAB34A2BC477}" type="datetimeFigureOut">
              <a:rPr lang="fr-FR" smtClean="0"/>
              <a:pPr/>
              <a:t>07/12/2013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A6D69-372B-4064-AEAC-4EDF39EA6A2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0D1804-8A89-4703-A41C-AAB34A2BC477}" type="datetimeFigureOut">
              <a:rPr lang="fr-FR" smtClean="0"/>
              <a:pPr/>
              <a:t>07/12/2013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7A6D69-372B-4064-AEAC-4EDF39EA6A2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file:///C:\Users\griot\Pictures\alain_4%5b1%5d.gif" TargetMode="Externa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alain-griot.fr/" TargetMode="External"/><Relationship Id="rId4" Type="http://schemas.openxmlformats.org/officeDocument/2006/relationships/image" Target="../media/image5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0f0d844eeb6aa63563de2ff4fd5c661f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1196752"/>
            <a:ext cx="7115683" cy="4877182"/>
          </a:xfrm>
          <a:prstGeom prst="rect">
            <a:avLst/>
          </a:prstGeom>
        </p:spPr>
      </p:pic>
      <p:pic>
        <p:nvPicPr>
          <p:cNvPr id="5" name="alain_4[1].gif" descr="C:\Users\griot\Pictures\alain_4[1].gif"/>
          <p:cNvPicPr>
            <a:picLocks noChangeAspect="1"/>
          </p:cNvPicPr>
          <p:nvPr/>
        </p:nvPicPr>
        <p:blipFill>
          <a:blip r:embed="rId4" r:link="rId5" cstate="print"/>
          <a:stretch>
            <a:fillRect/>
          </a:stretch>
        </p:blipFill>
        <p:spPr>
          <a:xfrm>
            <a:off x="6948264" y="5301208"/>
            <a:ext cx="1733550" cy="1171575"/>
          </a:xfrm>
          <a:prstGeom prst="rect">
            <a:avLst/>
          </a:prstGeom>
        </p:spPr>
      </p:pic>
      <p:pic>
        <p:nvPicPr>
          <p:cNvPr id="7" name="Musique_piano_gaie.wav">
            <a:hlinkClick r:id="" action="ppaction://media"/>
          </p:cNvPr>
          <p:cNvPicPr>
            <a:picLocks noRot="1" noChangeAspect="1"/>
          </p:cNvPicPr>
          <p:nvPr>
            <a:wavAudioFile r:embed="rId1" name="Musique_piano_gaie.wav"/>
          </p:nvPr>
        </p:nvPicPr>
        <p:blipFill>
          <a:blip r:embed="rId6" cstate="print"/>
          <a:stretch>
            <a:fillRect/>
          </a:stretch>
        </p:blipFill>
        <p:spPr>
          <a:xfrm>
            <a:off x="5940152" y="6165304"/>
            <a:ext cx="304800" cy="3048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45880" y="188640"/>
            <a:ext cx="845225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fr-FR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Quelques beaux Palais Russe</a:t>
            </a:r>
            <a:endParaRPr lang="fr-FR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1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1450"/>
            <a:ext cx="9144000" cy="65151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2659" y="0"/>
            <a:ext cx="8038681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_KQ3c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2m17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7196" y="476672"/>
            <a:ext cx="8757728" cy="583264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20px-PavlovskPalace_bedroom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168346"/>
            <a:ext cx="4824536" cy="642540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51_J10_Pavlovsk_Palais_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9075" y="476672"/>
            <a:ext cx="8865850" cy="59046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1 03 Russie - -118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9570"/>
            <a:ext cx="9144000" cy="61188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61221_BY6G23WEYGTXRUE3TBF4P4P63DZGX7_p1040564_H200251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476672"/>
            <a:ext cx="8753404" cy="582976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61221_BY6G23WEYGTXRUE3TBF4P4P63DZGX7_p1040569_H200454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548680"/>
            <a:ext cx="8645284" cy="575775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61221_BY6G23WEYGTXRUE3TBF4P4P63DZGX7_p1040571_H200549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548681"/>
            <a:ext cx="8573276" cy="57098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61221_BY6G23WEYGTXRUE3TBF4P4P63DZGX7_p1040572_H200652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548681"/>
            <a:ext cx="8573276" cy="57098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61221_BY6G23WEYGTXRUE3TBF4P4P63DZGX7_p1040576_H195711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476672"/>
            <a:ext cx="8825412" cy="58777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69688_SEYW3QQJPPLYMIQ5EKO8ROTFMCPP24_p1000711_H223133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3998" cy="68579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69688_SEYW3QQJPPLYMIQ5EKO8ROTFMCPP24_p1000714_H223204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1" y="980728"/>
            <a:ext cx="8676834" cy="48763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69688_SEYW3QQJPPLYMIQ5EKO8ROTFMCPP24_p1000717_H223243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9"/>
            <a:ext cx="8660688" cy="63223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69688_SEYW3QQJPPLYMIQ5EKO8ROTFMCPP24_p1000738_H223754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3998" cy="68579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69688_SEYW3QQJPPLYMIQ5EKO8ROTFMCPP24_p1000745_H223913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69688_SEYW3QQJPPLYMIQ5EKO8ROTFMCPP24_p1000757_H224032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3998" cy="68579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69688_SEYW3QQJPPLYMIQ5EKO8ROTFMCPP24_p1000765_H224230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69688_SEYW3QQJPPLYMIQ5EKO8ROTFMCPP24_p1000767_H224307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3998" cy="68579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69688_SEYW3QQJPPLYMIQ5EKO8ROTFMCPP24_p1000773_H224347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714754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6889006897_f081512dbc_z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-3A-65-3D-5D-BD-43-A6-4E-DF-49-9C-31-D6-8C-92-57-19-A5-2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-43521"/>
            <a:ext cx="9144000" cy="690152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n-pavillon-der-rosen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549" y="0"/>
            <a:ext cx="9155098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b6e4d1d-16f7-409f-b272-1b7e0c2d2965_800x60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rand-palace-of-paul-i-in-pavlovsk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507" y="476672"/>
            <a:ext cx="8856985" cy="59046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sTX5QG8U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1124744"/>
            <a:ext cx="6912768" cy="460013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5564_IMG_5576-peti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0" y="1457325"/>
            <a:ext cx="7620000" cy="39433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van-glasser--group-1-img-5564-img-5576-13-imagesbi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1" y="1196752"/>
            <a:ext cx="8625228" cy="447265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uillet-2009-et-v...2009-416-122d0b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uillet-2009-et-v...2009-467-122484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os0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3" y="692696"/>
            <a:ext cx="8140384" cy="54223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alas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549" y="0"/>
            <a:ext cx="9155098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alast[2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155"/>
            <a:ext cx="9143999" cy="684968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avlovsk0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620688"/>
            <a:ext cx="5544616" cy="55446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avlovsk8_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3" y="404664"/>
            <a:ext cx="8971197" cy="604867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uzzle-salle-des-sculptures-palais-de-pavlovsk-preview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1" y="476672"/>
            <a:ext cx="7968885" cy="59766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usct005_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8448" y="404664"/>
            <a:ext cx="7922555" cy="59766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ussie_st_peters_065_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0620" y="0"/>
            <a:ext cx="7882759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ussie-saint-petersbourg-palais-hiver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1" y="548680"/>
            <a:ext cx="8662670" cy="57462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int-petersburg_Grand_Cascade_Peterhof_Palac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476672"/>
            <a:ext cx="8748972" cy="58326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P_Palais_Tsar_Pau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t-petersbourg-2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4" descr="arr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3" name="Picture 5" descr="Tit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113" y="1481138"/>
            <a:ext cx="4837112" cy="447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4" name="Picture 6" descr="étoile sintill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56275" y="2351088"/>
            <a:ext cx="350838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5" name="WordArt 7"/>
          <p:cNvSpPr>
            <a:spLocks noChangeArrowheads="1" noChangeShapeType="1" noTextEdit="1"/>
          </p:cNvSpPr>
          <p:nvPr/>
        </p:nvSpPr>
        <p:spPr bwMode="auto">
          <a:xfrm>
            <a:off x="3208338" y="773113"/>
            <a:ext cx="3203575" cy="641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Visionné chez</a:t>
            </a:r>
          </a:p>
        </p:txBody>
      </p:sp>
      <p:sp>
        <p:nvSpPr>
          <p:cNvPr id="71686" name="ZoneTexte 6"/>
          <p:cNvSpPr txBox="1">
            <a:spLocks noChangeArrowheads="1"/>
          </p:cNvSpPr>
          <p:nvPr/>
        </p:nvSpPr>
        <p:spPr bwMode="auto">
          <a:xfrm>
            <a:off x="3286125" y="3645024"/>
            <a:ext cx="373414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fr-FR" sz="2000" dirty="0">
                <a:solidFill>
                  <a:srgbClr val="FFCC66"/>
                </a:solidFill>
                <a:hlinkClick r:id="rId5"/>
              </a:rPr>
              <a:t>Pour en voir plus cliquez ici</a:t>
            </a:r>
            <a:endParaRPr lang="fr-FR" sz="2000" dirty="0">
              <a:solidFill>
                <a:srgbClr val="FFCC66"/>
              </a:solidFill>
            </a:endParaRP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12</Words>
  <Application>Microsoft Office PowerPoint</Application>
  <PresentationFormat>Affichage à l'écran (4:3)</PresentationFormat>
  <Paragraphs>3</Paragraphs>
  <Slides>46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46</vt:i4>
      </vt:variant>
    </vt:vector>
  </HeadingPairs>
  <TitlesOfParts>
    <vt:vector size="47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griot</dc:creator>
  <cp:lastModifiedBy>griot</cp:lastModifiedBy>
  <cp:revision>6</cp:revision>
  <dcterms:created xsi:type="dcterms:W3CDTF">2013-12-07T15:50:30Z</dcterms:created>
  <dcterms:modified xsi:type="dcterms:W3CDTF">2013-12-07T16:30:26Z</dcterms:modified>
</cp:coreProperties>
</file>