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7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4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>
        <p:scale>
          <a:sx n="50" d="100"/>
          <a:sy n="50" d="100"/>
        </p:scale>
        <p:origin x="756" y="5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D1708-04A7-4D62-AF1F-9550ACE31C8E}" type="datetimeFigureOut">
              <a:rPr lang="fr-FR" smtClean="0"/>
              <a:t>06/11/2016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A980-E3E2-4252-936C-0A6B682672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6733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D1708-04A7-4D62-AF1F-9550ACE31C8E}" type="datetimeFigureOut">
              <a:rPr lang="fr-FR" smtClean="0"/>
              <a:t>06/11/2016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A980-E3E2-4252-936C-0A6B682672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9591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D1708-04A7-4D62-AF1F-9550ACE31C8E}" type="datetimeFigureOut">
              <a:rPr lang="fr-FR" smtClean="0"/>
              <a:t>06/11/2016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A980-E3E2-4252-936C-0A6B682672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77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D1708-04A7-4D62-AF1F-9550ACE31C8E}" type="datetimeFigureOut">
              <a:rPr lang="fr-FR" smtClean="0"/>
              <a:t>06/11/2016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A980-E3E2-4252-936C-0A6B682672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8002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D1708-04A7-4D62-AF1F-9550ACE31C8E}" type="datetimeFigureOut">
              <a:rPr lang="fr-FR" smtClean="0"/>
              <a:t>06/11/2016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A980-E3E2-4252-936C-0A6B682672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340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D1708-04A7-4D62-AF1F-9550ACE31C8E}" type="datetimeFigureOut">
              <a:rPr lang="fr-FR" smtClean="0"/>
              <a:t>06/11/2016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A980-E3E2-4252-936C-0A6B682672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4536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D1708-04A7-4D62-AF1F-9550ACE31C8E}" type="datetimeFigureOut">
              <a:rPr lang="fr-FR" smtClean="0"/>
              <a:t>06/11/2016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A980-E3E2-4252-936C-0A6B682672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6005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D1708-04A7-4D62-AF1F-9550ACE31C8E}" type="datetimeFigureOut">
              <a:rPr lang="fr-FR" smtClean="0"/>
              <a:t>06/11/2016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A980-E3E2-4252-936C-0A6B682672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0684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D1708-04A7-4D62-AF1F-9550ACE31C8E}" type="datetimeFigureOut">
              <a:rPr lang="fr-FR" smtClean="0"/>
              <a:t>06/11/2016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A980-E3E2-4252-936C-0A6B682672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3579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D1708-04A7-4D62-AF1F-9550ACE31C8E}" type="datetimeFigureOut">
              <a:rPr lang="fr-FR" smtClean="0"/>
              <a:t>06/11/2016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A980-E3E2-4252-936C-0A6B682672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0999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D1708-04A7-4D62-AF1F-9550ACE31C8E}" type="datetimeFigureOut">
              <a:rPr lang="fr-FR" smtClean="0"/>
              <a:t>06/11/2016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A980-E3E2-4252-936C-0A6B682672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9011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D1708-04A7-4D62-AF1F-9550ACE31C8E}" type="datetimeFigureOut">
              <a:rPr lang="fr-FR" smtClean="0"/>
              <a:t>06/11/2016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0A980-E3E2-4252-936C-0A6B682672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8804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avail a domicile ren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828" y="251038"/>
            <a:ext cx="6268344" cy="4174181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08051" y="4425219"/>
            <a:ext cx="777591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LES TRAVAILS A DOMICILE </a:t>
            </a:r>
          </a:p>
          <a:p>
            <a:pPr algn="ctr"/>
            <a:r>
              <a:rPr lang="fr-FR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LES PLUS RENTABLES</a:t>
            </a:r>
            <a:endParaRPr lang="fr-FR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256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6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editions-solal.fr/wp-content/uploads/2015/10/coaching-p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30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stephanie-et-nadia.com/wp-content/uploads/2016/04/coaching-9-1024x6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15" y="180974"/>
            <a:ext cx="9753600" cy="649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20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53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usiness-vdi.com/wp-content/uploads/2014/09/travail-a-domici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4163">
            <a:off x="81338" y="433396"/>
            <a:ext cx="4378933" cy="2919288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Résultat de recherche d'images pour &quot;travail a domicile argent&quot;"/>
          <p:cNvSpPr>
            <a:spLocks noChangeAspect="1" noChangeArrowheads="1"/>
          </p:cNvSpPr>
          <p:nvPr/>
        </p:nvSpPr>
        <p:spPr bwMode="auto">
          <a:xfrm>
            <a:off x="155574" y="-144463"/>
            <a:ext cx="3783379" cy="378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6" name="Picture 8" descr="http://dailygeekshow.com/wp-content/uploads/2014/10/femme-travaille-mais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9623">
            <a:off x="7651324" y="397972"/>
            <a:ext cx="4509526" cy="2995077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objetsconnectesshop.com/media/catalog/product/cache/4/image/650x/040ec09b1e35df139433887a97daa66f/9/9/9957241cb7EJAdB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916" y="2391507"/>
            <a:ext cx="6501924" cy="4330283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èche vers le haut 5"/>
          <p:cNvSpPr/>
          <p:nvPr/>
        </p:nvSpPr>
        <p:spPr>
          <a:xfrm rot="6929534">
            <a:off x="6906261" y="-258606"/>
            <a:ext cx="794122" cy="2166424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vers le haut 11"/>
          <p:cNvSpPr/>
          <p:nvPr/>
        </p:nvSpPr>
        <p:spPr>
          <a:xfrm rot="14339806">
            <a:off x="8340716" y="2182158"/>
            <a:ext cx="794122" cy="1620452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vers le haut 12"/>
          <p:cNvSpPr/>
          <p:nvPr/>
        </p:nvSpPr>
        <p:spPr>
          <a:xfrm rot="18444871">
            <a:off x="3495138" y="2515177"/>
            <a:ext cx="794122" cy="2166424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09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ite-web-formation.com/blog/wp-content/uploads/2014/04/web-markete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507" y="393895"/>
            <a:ext cx="6646985" cy="4220308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68431" y="4614203"/>
            <a:ext cx="70551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N°1 – WEB MARKETEUR</a:t>
            </a:r>
            <a:endParaRPr lang="fr-FR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907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iplomeo-static.com/data/catalogue_formation/metier/metier-webmarkete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89069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38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sergentweb.com/wp-content/uploads/2016/07/2016-07-27-definition-webmarkete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21066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87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66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25" y="513732"/>
            <a:ext cx="6559550" cy="4377581"/>
          </a:xfrm>
          <a:prstGeom prst="rect">
            <a:avLst/>
          </a:prstGeom>
          <a:pattFill prst="diagBrick">
            <a:fgClr>
              <a:schemeClr val="accent1"/>
            </a:fgClr>
            <a:bgClr>
              <a:schemeClr val="bg1"/>
            </a:bgClr>
          </a:pattFill>
          <a:effectLst>
            <a:softEdge rad="190500"/>
          </a:effectLst>
        </p:spPr>
      </p:pic>
      <p:sp>
        <p:nvSpPr>
          <p:cNvPr id="4" name="Rectangle 3"/>
          <p:cNvSpPr/>
          <p:nvPr/>
        </p:nvSpPr>
        <p:spPr>
          <a:xfrm>
            <a:off x="1925379" y="4891313"/>
            <a:ext cx="8544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N°2 – COACH &amp; CONSULTANT</a:t>
            </a:r>
            <a:endParaRPr lang="fr-FR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366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www.institut-repere.com/images/stories/logo/Coaching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0943">
            <a:off x="8501290" y="-491716"/>
            <a:ext cx="4140654" cy="404749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98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femicoach.fr/wp-content/uploads/2014/08/background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36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16</Words>
  <Application>Microsoft Office PowerPoint</Application>
  <PresentationFormat>Grand écran</PresentationFormat>
  <Paragraphs>4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</dc:creator>
  <cp:lastModifiedBy>Admin</cp:lastModifiedBy>
  <cp:revision>5</cp:revision>
  <dcterms:created xsi:type="dcterms:W3CDTF">2016-11-06T16:57:51Z</dcterms:created>
  <dcterms:modified xsi:type="dcterms:W3CDTF">2016-11-06T17:44:15Z</dcterms:modified>
</cp:coreProperties>
</file>