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1" r:id="rId2"/>
    <p:sldId id="286" r:id="rId3"/>
    <p:sldId id="260" r:id="rId4"/>
    <p:sldId id="261" r:id="rId5"/>
    <p:sldId id="266" r:id="rId6"/>
    <p:sldId id="262" r:id="rId7"/>
    <p:sldId id="263" r:id="rId8"/>
    <p:sldId id="264" r:id="rId9"/>
    <p:sldId id="265" r:id="rId10"/>
    <p:sldId id="268" r:id="rId11"/>
    <p:sldId id="269" r:id="rId12"/>
    <p:sldId id="270" r:id="rId13"/>
    <p:sldId id="271" r:id="rId14"/>
    <p:sldId id="272" r:id="rId15"/>
    <p:sldId id="273" r:id="rId16"/>
    <p:sldId id="285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9" r:id="rId29"/>
    <p:sldId id="292" r:id="rId30"/>
  </p:sldIdLst>
  <p:sldSz cx="9144000" cy="6858000" type="screen4x3"/>
  <p:notesSz cx="6858000" cy="9144000"/>
  <p:defaultTextStyle>
    <a:defPPr>
      <a:defRPr lang="ro-RO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672" autoAdjust="0"/>
    <p:restoredTop sz="94660"/>
  </p:normalViewPr>
  <p:slideViewPr>
    <p:cSldViewPr snapToObjects="1">
      <p:cViewPr>
        <p:scale>
          <a:sx n="66" d="100"/>
          <a:sy n="66" d="100"/>
        </p:scale>
        <p:origin x="-11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46085125" cy="4608512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004FE8-2877-40D3-A2E3-8F0F9C1A89F0}" type="slidenum">
              <a:rPr lang="en-US"/>
              <a:pPr>
                <a:defRPr/>
              </a:pPr>
              <a:t>‹N°›</a:t>
            </a:fld>
            <a:endParaRPr lang="ro-RO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931D5D-4B5A-451E-9FC1-966BBC430F2B}" type="slidenum">
              <a:rPr lang="en-US"/>
              <a:pPr>
                <a:defRPr/>
              </a:pPr>
              <a:t>‹N°›</a:t>
            </a:fld>
            <a:endParaRPr lang="ro-RO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70B382-220C-4EF3-AB3F-7144BF801C29}" type="slidenum">
              <a:rPr lang="en-US"/>
              <a:pPr>
                <a:defRPr/>
              </a:pPr>
              <a:t>‹N°›</a:t>
            </a:fld>
            <a:endParaRPr lang="ro-RO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1A853D-F1D7-4B24-B1C8-1A6AB36D07E6}" type="slidenum">
              <a:rPr lang="en-US"/>
              <a:pPr>
                <a:defRPr/>
              </a:pPr>
              <a:t>‹N°›</a:t>
            </a:fld>
            <a:endParaRPr lang="ro-RO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6DE790-3B31-427C-A77E-26AC4FC99F60}" type="slidenum">
              <a:rPr lang="en-US"/>
              <a:pPr>
                <a:defRPr/>
              </a:pPr>
              <a:t>‹N°›</a:t>
            </a:fld>
            <a:endParaRPr lang="ro-RO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030C66-87F4-4B21-966E-C093032DC39F}" type="slidenum">
              <a:rPr lang="en-US"/>
              <a:pPr>
                <a:defRPr/>
              </a:pPr>
              <a:t>‹N°›</a:t>
            </a:fld>
            <a:endParaRPr lang="ro-RO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D9AB2E-5E89-42F9-A179-CF4139B0A2A1}" type="slidenum">
              <a:rPr lang="en-US"/>
              <a:pPr>
                <a:defRPr/>
              </a:pPr>
              <a:t>‹N°›</a:t>
            </a:fld>
            <a:endParaRPr lang="ro-RO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28F198-A4EF-45ED-AD52-A1E23BE1CE36}" type="slidenum">
              <a:rPr lang="en-US"/>
              <a:pPr>
                <a:defRPr/>
              </a:pPr>
              <a:t>‹N°›</a:t>
            </a:fld>
            <a:endParaRPr lang="ro-RO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0B28A2-2983-4E0F-873B-40F7CA315503}" type="slidenum">
              <a:rPr lang="en-US"/>
              <a:pPr>
                <a:defRPr/>
              </a:pPr>
              <a:t>‹N°›</a:t>
            </a:fld>
            <a:endParaRPr lang="ro-RO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6CE0EF-D238-4285-90B8-28FF8A42B097}" type="slidenum">
              <a:rPr lang="en-US"/>
              <a:pPr>
                <a:defRPr/>
              </a:pPr>
              <a:t>‹N°›</a:t>
            </a:fld>
            <a:endParaRPr lang="ro-RO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9107D8-4F87-4B14-A6FD-DCC1D8EF54BC}" type="slidenum">
              <a:rPr lang="en-US"/>
              <a:pPr>
                <a:defRPr/>
              </a:pPr>
              <a:t>‹N°›</a:t>
            </a:fld>
            <a:endParaRPr lang="ro-RO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o-RO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o-RO" smtClean="0"/>
              <a:t>Click to edit Master text styles</a:t>
            </a:r>
          </a:p>
          <a:p>
            <a:pPr lvl="1"/>
            <a:r>
              <a:rPr lang="ro-RO" smtClean="0"/>
              <a:t>Second level</a:t>
            </a:r>
          </a:p>
          <a:p>
            <a:pPr lvl="2"/>
            <a:r>
              <a:rPr lang="ro-RO" smtClean="0"/>
              <a:t>Third level</a:t>
            </a:r>
          </a:p>
          <a:p>
            <a:pPr lvl="3"/>
            <a:r>
              <a:rPr lang="ro-RO" smtClean="0"/>
              <a:t>Fourth level</a:t>
            </a:r>
          </a:p>
          <a:p>
            <a:pPr lvl="4"/>
            <a:r>
              <a:rPr lang="ro-RO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60A0298-2DCB-4912-B897-B8788251E652}" type="slidenum">
              <a:rPr lang="en-US"/>
              <a:pPr>
                <a:defRPr/>
              </a:pPr>
              <a:t>‹N°›</a:t>
            </a:fld>
            <a:endParaRPr lang="ro-RO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6000">
    <p:circl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alain-griot.fr/" TargetMode="External"/><Relationship Id="rId4" Type="http://schemas.openxmlformats.org/officeDocument/2006/relationships/image" Target="../media/image3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5" descr="schoenbrun_001_free_wallpaper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ircle/>
    <p:sndAc>
      <p:stSnd loop="1">
        <p:snd r:embed="rId2" name="Wien, Du Stadt Meiner Träume (Vienne, Ville de Mes Rêves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schoenbrun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schoenbrun_002_free_wallpaper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schoenbrun_003_free_wallpaper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schoenbrun_008_free_wallpaper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schoenbrun_004_free_wallpaper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schoenbrun_005_free_wallpaper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schoenbrun_006_free_wallpaper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schoenbrun_007_free_wallpaper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schoenbrun_010_free_wallpaper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schoenbrun_011_free_wallpaper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schoenbrun_012_free_wallpaper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schoenbrun_013_free_wallpaper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7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schoenbrun_014_free_wallpaper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7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schoenbrun_015_free_wallpaper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7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schoenbrun_027_free_wallpaper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schoenbrun_016_free_wallpaper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7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schoenbrun_017_free_wallpaper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schoenbrun_018_free_wallpaper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 descr="schoenbrun_019_free_wallpaper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 descr="schoenbrun_020_free_wallpaper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 descr="schoenbrun_021_free_wallpaper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4" descr="schoenbrun_022_free_wallpaper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7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4" descr="schoenbrun_023_free_wallpaper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 descr="schoenbrun_024_free_wallpaper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7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4" descr="schoenbrun_025_free_wallpaper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 descr="schoenbrun_026_free_wallpaper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7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4" descr="111111 vienna-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7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4" descr="arr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3" name="Picture 5" descr="Titr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4113" y="1481138"/>
            <a:ext cx="4837112" cy="447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4" name="Picture 6" descr="étoile sintill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56275" y="2351088"/>
            <a:ext cx="350838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685" name="WordArt 7"/>
          <p:cNvSpPr>
            <a:spLocks noChangeArrowheads="1" noChangeShapeType="1" noTextEdit="1"/>
          </p:cNvSpPr>
          <p:nvPr/>
        </p:nvSpPr>
        <p:spPr bwMode="auto">
          <a:xfrm>
            <a:off x="3208338" y="773113"/>
            <a:ext cx="3203575" cy="641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Monotype Corsiva"/>
              </a:rPr>
              <a:t>Visionné chez</a:t>
            </a:r>
          </a:p>
        </p:txBody>
      </p:sp>
      <p:sp>
        <p:nvSpPr>
          <p:cNvPr id="71686" name="ZoneTexte 6"/>
          <p:cNvSpPr txBox="1">
            <a:spLocks noChangeArrowheads="1"/>
          </p:cNvSpPr>
          <p:nvPr/>
        </p:nvSpPr>
        <p:spPr bwMode="auto">
          <a:xfrm>
            <a:off x="3286125" y="3645024"/>
            <a:ext cx="373414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fr-FR" sz="2000" dirty="0">
                <a:solidFill>
                  <a:srgbClr val="FFCC66"/>
                </a:solidFill>
                <a:hlinkClick r:id="rId5"/>
              </a:rPr>
              <a:t>Pour en voir plus cliquez ici</a:t>
            </a:r>
            <a:endParaRPr lang="fr-FR" sz="2000" dirty="0">
              <a:solidFill>
                <a:srgbClr val="FFCC66"/>
              </a:solidFill>
            </a:endParaRPr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9">
      <a:dk1>
        <a:srgbClr val="336699"/>
      </a:dk1>
      <a:lt1>
        <a:srgbClr val="FFFFFF"/>
      </a:lt1>
      <a:dk2>
        <a:srgbClr val="000000"/>
      </a:dk2>
      <a:lt2>
        <a:srgbClr val="E3EBF1"/>
      </a:lt2>
      <a:accent1>
        <a:srgbClr val="003399"/>
      </a:accent1>
      <a:accent2>
        <a:srgbClr val="468A4B"/>
      </a:accent2>
      <a:accent3>
        <a:srgbClr val="AAAAAA"/>
      </a:accent3>
      <a:accent4>
        <a:srgbClr val="DADADA"/>
      </a:accent4>
      <a:accent5>
        <a:srgbClr val="AAADCA"/>
      </a:accent5>
      <a:accent6>
        <a:srgbClr val="3F7D43"/>
      </a:accent6>
      <a:hlink>
        <a:srgbClr val="66CCFF"/>
      </a:hlink>
      <a:folHlink>
        <a:srgbClr val="F0E5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8</Words>
  <Application>Microsoft Office PowerPoint</Application>
  <PresentationFormat>Affichage à l'écran (4:3)</PresentationFormat>
  <Paragraphs>2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2" baseType="lpstr">
      <vt:lpstr>Arial</vt:lpstr>
      <vt:lpstr>Calibri</vt:lpstr>
      <vt:lpstr>Default Design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</vt:vector>
  </TitlesOfParts>
  <Company>Chimopar S.A.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griot</dc:creator>
  <cp:lastModifiedBy>griot</cp:lastModifiedBy>
  <cp:revision>15</cp:revision>
  <dcterms:created xsi:type="dcterms:W3CDTF">2007-03-06T07:06:56Z</dcterms:created>
  <dcterms:modified xsi:type="dcterms:W3CDTF">2012-08-21T08:02:39Z</dcterms:modified>
</cp:coreProperties>
</file>