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sjskw/YNK/YEpI0mdeoNQ==" hashData="n0wdzRubWDeuYHdL13pKfb79WZ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70" autoAdjust="0"/>
    <p:restoredTop sz="86375" autoAdjust="0"/>
  </p:normalViewPr>
  <p:slideViewPr>
    <p:cSldViewPr snapToGrid="0">
      <p:cViewPr varScale="1">
        <p:scale>
          <a:sx n="101" d="100"/>
          <a:sy n="101" d="100"/>
        </p:scale>
        <p:origin x="-77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10" y="0"/>
    </p:cViewPr>
  </p:outlineViewPr>
  <p:notesTextViewPr>
    <p:cViewPr>
      <p:scale>
        <a:sx n="100" d="100"/>
        <a:sy n="100" d="100"/>
      </p:scale>
      <p:origin x="0" y="0"/>
    </p:cViewPr>
  </p:notesText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3BA990B-FEE4-4E7C-AFE7-7BA44B790953}" type="datetimeFigureOut">
              <a:rPr lang="fr-CH"/>
              <a:pPr>
                <a:defRPr/>
              </a:pPr>
              <a:t>28.10.2016</a:t>
            </a:fld>
            <a:endParaRPr lang="fr-CH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H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CH" noProof="0" smtClean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543B972-9381-4B32-83EE-136DD43084A8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BA7A6E-8161-4C0B-8058-93DD6BD528BD}" type="datetimeFigureOut">
              <a:rPr lang="fr-CH"/>
              <a:pPr>
                <a:defRPr/>
              </a:pPr>
              <a:t>28.10.2016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6659CF-4DBB-4DF5-B813-65AE9B5A3F64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C968A-1F0B-4F37-A1C9-021841E5A324}" type="datetimeFigureOut">
              <a:rPr lang="fr-CH"/>
              <a:pPr>
                <a:defRPr/>
              </a:pPr>
              <a:t>28.10.2016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F0B3B-1237-4720-AF0C-F6454D61392C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E731A-18CD-498A-96F5-B8285F861FAA}" type="datetimeFigureOut">
              <a:rPr lang="fr-CH"/>
              <a:pPr>
                <a:defRPr/>
              </a:pPr>
              <a:t>28.10.2016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EDBD4-C66E-4FCC-914D-AE9BDE2B4EF7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EA702-8679-43E3-888C-2C52A84AAA22}" type="datetimeFigureOut">
              <a:rPr lang="fr-CH"/>
              <a:pPr>
                <a:defRPr/>
              </a:pPr>
              <a:t>28.10.2016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C73B92-C27D-474F-8A7F-1408DA9F3108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148006-5E84-4BF7-BC7F-92B0C7AB70B1}" type="datetimeFigureOut">
              <a:rPr lang="fr-CH"/>
              <a:pPr>
                <a:defRPr/>
              </a:pPr>
              <a:t>28.10.2016</a:t>
            </a:fld>
            <a:endParaRPr lang="fr-CH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2BCF24-BB66-4B3A-A0FB-F89004F89E09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0D3B8-2D94-4211-97D1-2BF288A116E1}" type="datetimeFigureOut">
              <a:rPr lang="fr-CH"/>
              <a:pPr>
                <a:defRPr/>
              </a:pPr>
              <a:t>28.10.2016</a:t>
            </a:fld>
            <a:endParaRPr lang="fr-CH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BE9B17-F966-4588-BE1D-8854FD2AF441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0B903A-E8CA-4755-8D64-11FC67ED6928}" type="datetimeFigureOut">
              <a:rPr lang="fr-CH"/>
              <a:pPr>
                <a:defRPr/>
              </a:pPr>
              <a:t>28.10.2016</a:t>
            </a:fld>
            <a:endParaRPr lang="fr-CH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218FC0-245C-434A-81FA-865DCD919A78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826B3C-1936-4D1A-AE83-5CD8E7382891}" type="datetimeFigureOut">
              <a:rPr lang="fr-CH"/>
              <a:pPr>
                <a:defRPr/>
              </a:pPr>
              <a:t>28.10.2016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34A83-CD4B-4DA7-B3D2-B54B2A773CFD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fr-CH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14E602-602D-4234-AAB8-3D6D968BD0FC}" type="datetimeFigureOut">
              <a:rPr lang="fr-CH"/>
              <a:pPr>
                <a:defRPr/>
              </a:pPr>
              <a:t>28.10.2016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6057AF-DD49-4CE8-92D6-5DEBE71305CA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C5CD7-1ED8-4DBD-BDC0-01331E18AFA0}" type="datetimeFigureOut">
              <a:rPr lang="fr-CH"/>
              <a:pPr>
                <a:defRPr/>
              </a:pPr>
              <a:t>28.10.2016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09EE4-9399-4155-8BCC-30E8B9930784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64DC61-CEBC-40E2-B7F8-DD9A95FFDE26}" type="datetimeFigureOut">
              <a:rPr lang="fr-CH"/>
              <a:pPr>
                <a:defRPr/>
              </a:pPr>
              <a:t>28.10.2016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68D591-7C23-402D-97E3-0C2BC9D27531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H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CF90FC3-4A44-42F2-BD1F-43015170EED2}" type="datetimeFigureOut">
              <a:rPr lang="fr-CH"/>
              <a:pPr>
                <a:defRPr/>
              </a:pPr>
              <a:t>28.10.2016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4070BC4-1686-4796-8D66-0FA15F89EB52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3" Type="http://schemas.openxmlformats.org/officeDocument/2006/relationships/image" Target="../media/image2.emf"/><Relationship Id="rId7" Type="http://schemas.openxmlformats.org/officeDocument/2006/relationships/audio" Target="../media/audio4.wav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audio" Target="../media/audio2.wav"/><Relationship Id="rId10" Type="http://schemas.openxmlformats.org/officeDocument/2006/relationships/audio" Target="../media/audio7.wav"/><Relationship Id="rId4" Type="http://schemas.openxmlformats.org/officeDocument/2006/relationships/audio" Target="../media/audio1.wav"/><Relationship Id="rId9" Type="http://schemas.openxmlformats.org/officeDocument/2006/relationships/audio" Target="../media/audio6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4" descr="louis-armstrong-david-dehne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469900" y="0"/>
            <a:ext cx="38560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 sz="4800">
                <a:solidFill>
                  <a:srgbClr val="FF0000"/>
                </a:solidFill>
                <a:latin typeface="Monotype Corsiva" pitchFamily="66" charset="0"/>
              </a:rPr>
              <a:t>Louis Armstrong</a:t>
            </a: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4572000" y="6488113"/>
            <a:ext cx="4572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H">
                <a:solidFill>
                  <a:srgbClr val="FFFF00"/>
                </a:solidFill>
                <a:latin typeface="Calibri" pitchFamily="34" charset="0"/>
              </a:rPr>
              <a:t>Clic sur le Titre de ton choix</a:t>
            </a:r>
          </a:p>
        </p:txBody>
      </p:sp>
      <p:pic>
        <p:nvPicPr>
          <p:cNvPr id="14341" name="Image 7" descr="01.em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72513" y="471488"/>
            <a:ext cx="231775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ZoneTexte 8"/>
          <p:cNvSpPr txBox="1"/>
          <p:nvPr/>
        </p:nvSpPr>
        <p:spPr>
          <a:xfrm>
            <a:off x="8256588" y="452438"/>
            <a:ext cx="427037" cy="254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H" sz="105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EXIT</a:t>
            </a:r>
          </a:p>
        </p:txBody>
      </p:sp>
      <p:sp>
        <p:nvSpPr>
          <p:cNvPr id="14343" name="ZoneTexte 9"/>
          <p:cNvSpPr txBox="1">
            <a:spLocks noChangeArrowheads="1"/>
          </p:cNvSpPr>
          <p:nvPr/>
        </p:nvSpPr>
        <p:spPr bwMode="auto">
          <a:xfrm>
            <a:off x="1828800" y="1092200"/>
            <a:ext cx="11477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>
                <a:solidFill>
                  <a:srgbClr val="FFFF00"/>
                </a:solidFill>
                <a:latin typeface="Calibri" pitchFamily="34" charset="0"/>
                <a:hlinkClick r:id="" action="ppaction://noaction">
                  <a:snd r:embed="rId4" name="Louis Armstrong - STARDUST.wav"/>
                </a:hlinkClick>
              </a:rPr>
              <a:t>STARDUST</a:t>
            </a:r>
            <a:endParaRPr lang="fr-CH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14344" name="ZoneTexte 10"/>
          <p:cNvSpPr txBox="1">
            <a:spLocks noChangeArrowheads="1"/>
          </p:cNvSpPr>
          <p:nvPr/>
        </p:nvSpPr>
        <p:spPr bwMode="auto">
          <a:xfrm>
            <a:off x="1544638" y="1793875"/>
            <a:ext cx="17907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>
                <a:solidFill>
                  <a:srgbClr val="FFFF00"/>
                </a:solidFill>
                <a:latin typeface="Calibri" pitchFamily="34" charset="0"/>
                <a:hlinkClick r:id="" action="ppaction://noaction">
                  <a:snd r:embed="rId5" name="Louis Armstrong - BLACK AND BLUE.wav"/>
                </a:hlinkClick>
              </a:rPr>
              <a:t>BLACK AND BLUE</a:t>
            </a:r>
            <a:endParaRPr lang="fr-CH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14345" name="ZoneTexte 12"/>
          <p:cNvSpPr txBox="1">
            <a:spLocks noChangeArrowheads="1"/>
          </p:cNvSpPr>
          <p:nvPr/>
        </p:nvSpPr>
        <p:spPr bwMode="auto">
          <a:xfrm>
            <a:off x="1384300" y="2503488"/>
            <a:ext cx="20558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>
                <a:solidFill>
                  <a:srgbClr val="FFFF00"/>
                </a:solidFill>
                <a:latin typeface="Calibri" pitchFamily="34" charset="0"/>
                <a:hlinkClick r:id="" action="ppaction://noaction">
                  <a:snd r:embed="rId6" name="Louis Armstrong - I STILL GET JEALOUS.wav"/>
                </a:hlinkClick>
              </a:rPr>
              <a:t>I STILL GET JEALOUS</a:t>
            </a:r>
            <a:endParaRPr lang="fr-CH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14346" name="ZoneTexte 13"/>
          <p:cNvSpPr txBox="1">
            <a:spLocks noChangeArrowheads="1"/>
          </p:cNvSpPr>
          <p:nvPr/>
        </p:nvSpPr>
        <p:spPr bwMode="auto">
          <a:xfrm>
            <a:off x="1589088" y="5391150"/>
            <a:ext cx="1651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>
                <a:solidFill>
                  <a:srgbClr val="FFFF00"/>
                </a:solidFill>
                <a:latin typeface="Calibri" pitchFamily="34" charset="0"/>
                <a:hlinkClick r:id="" action="ppaction://noaction">
                  <a:snd r:embed="rId7" name="Louis Armstrong - OCHI CHERNYIE.wav"/>
                </a:hlinkClick>
              </a:rPr>
              <a:t>OCHI CHERNYIE</a:t>
            </a:r>
            <a:endParaRPr lang="fr-CH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14347" name="ZoneTexte 14"/>
          <p:cNvSpPr txBox="1">
            <a:spLocks noChangeArrowheads="1"/>
          </p:cNvSpPr>
          <p:nvPr/>
        </p:nvSpPr>
        <p:spPr bwMode="auto">
          <a:xfrm>
            <a:off x="1509713" y="4670425"/>
            <a:ext cx="18065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>
                <a:solidFill>
                  <a:srgbClr val="FFFF00"/>
                </a:solidFill>
                <a:latin typeface="Calibri" pitchFamily="34" charset="0"/>
                <a:hlinkClick r:id="" action="ppaction://noaction">
                  <a:snd r:embed="rId8" name="Louis Armstrong - WEST END BLUES.wav"/>
                </a:hlinkClick>
              </a:rPr>
              <a:t>WEST END BLUES</a:t>
            </a:r>
            <a:endParaRPr lang="fr-CH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14348" name="ZoneTexte 15"/>
          <p:cNvSpPr txBox="1">
            <a:spLocks noChangeArrowheads="1"/>
          </p:cNvSpPr>
          <p:nvPr/>
        </p:nvSpPr>
        <p:spPr bwMode="auto">
          <a:xfrm>
            <a:off x="1376363" y="3968750"/>
            <a:ext cx="21177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>
                <a:solidFill>
                  <a:srgbClr val="FFFF00"/>
                </a:solidFill>
                <a:latin typeface="Calibri" pitchFamily="34" charset="0"/>
                <a:hlinkClick r:id="" action="ppaction://noaction">
                  <a:snd r:embed="rId9" name="Louis Armstrong - BASIN SREET BLUES.wav"/>
                </a:hlinkClick>
              </a:rPr>
              <a:t>BASIN STREET BLUES</a:t>
            </a:r>
            <a:endParaRPr lang="fr-CH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14349" name="ZoneTexte 16"/>
          <p:cNvSpPr txBox="1">
            <a:spLocks noChangeArrowheads="1"/>
          </p:cNvSpPr>
          <p:nvPr/>
        </p:nvSpPr>
        <p:spPr bwMode="auto">
          <a:xfrm>
            <a:off x="1616075" y="6126163"/>
            <a:ext cx="16208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>
                <a:solidFill>
                  <a:srgbClr val="FFFF00"/>
                </a:solidFill>
                <a:latin typeface="Calibri" pitchFamily="34" charset="0"/>
                <a:hlinkClick r:id="" action="ppaction://noaction">
                  <a:snd r:embed="rId10" name="Louis Armstrong - ROCK MY SOUL.wav"/>
                </a:hlinkClick>
              </a:rPr>
              <a:t>ROCK MY SOUL</a:t>
            </a:r>
            <a:endParaRPr lang="fr-CH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14350" name="ZoneTexte 17"/>
          <p:cNvSpPr txBox="1">
            <a:spLocks noChangeArrowheads="1"/>
          </p:cNvSpPr>
          <p:nvPr/>
        </p:nvSpPr>
        <p:spPr bwMode="auto">
          <a:xfrm>
            <a:off x="1181100" y="3244850"/>
            <a:ext cx="23939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>
                <a:solidFill>
                  <a:srgbClr val="FFFF00"/>
                </a:solidFill>
                <a:latin typeface="Calibri" pitchFamily="34" charset="0"/>
                <a:hlinkClick r:id="" action="ppaction://noaction">
                  <a:snd r:embed="rId11" name="Louis Armstrong - SINGS MACK THE KNIFE.wav"/>
                </a:hlinkClick>
              </a:rPr>
              <a:t>SINGS MACK THE KNIFE</a:t>
            </a:r>
            <a:endParaRPr lang="fr-CH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5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15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5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5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Louis Armstrong IV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Louis Armstrong IV</Template>
  <TotalTime>1</TotalTime>
  <Words>33</Words>
  <Application>Microsoft Office PowerPoint</Application>
  <PresentationFormat>Affichage à l'écran (4:3)</PresentationFormat>
  <Paragraphs>11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Monotype Corsiva</vt:lpstr>
      <vt:lpstr>Louis Armstrong IV</vt:lpstr>
      <vt:lpstr>Diapositive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Louis Armstrong IV</dc:title>
  <dc:creator/>
  <cp:keywords>RM</cp:keywords>
  <cp:lastModifiedBy/>
  <cp:revision>3</cp:revision>
  <dcterms:created xsi:type="dcterms:W3CDTF">2015-04-05T14:47:26Z</dcterms:created>
  <dcterms:modified xsi:type="dcterms:W3CDTF">2016-10-28T06:05:53Z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