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90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277" r:id="rId46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0h4hmAftIK6Q8SszXC496w==" hashData="vwYwcrxft5hYEjlKre/px2UiTZ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84EF8-6522-4349-B57A-0D6796C6F76A}" type="datetimeFigureOut">
              <a:rPr lang="en-US"/>
              <a:pPr>
                <a:defRPr/>
              </a:pPr>
              <a:t>10/14/2016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7DF8B-08B2-4508-AFB8-042E298DD7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A6E21-77A0-4079-B3A9-CF560756357C}" type="datetimeFigureOut">
              <a:rPr lang="en-US"/>
              <a:pPr>
                <a:defRPr/>
              </a:pPr>
              <a:t>10/14/2016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EF7E3-A3A5-45EF-B001-B1EDE128CB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C1E03-8491-4B3D-BDDD-893F311FAFFD}" type="datetimeFigureOut">
              <a:rPr lang="en-US"/>
              <a:pPr>
                <a:defRPr/>
              </a:pPr>
              <a:t>10/14/2016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6E3EC-3EE7-4FC0-B7AE-5A4B89F249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E8DBE-508E-4514-8DD3-A231B3E98EF2}" type="datetimeFigureOut">
              <a:rPr lang="en-US"/>
              <a:pPr>
                <a:defRPr/>
              </a:pPr>
              <a:t>10/14/2016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C1566-478B-4AB1-8CD6-61AE1FFFF6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5A626-82C0-4301-B918-319B6CD7F82F}" type="datetimeFigureOut">
              <a:rPr lang="en-US"/>
              <a:pPr>
                <a:defRPr/>
              </a:pPr>
              <a:t>10/14/2016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88B1C-B4BC-4BF0-9F3F-E6C2A70BE9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5DF2-D4B8-4B91-8A81-A48DADC391E5}" type="datetimeFigureOut">
              <a:rPr lang="en-US"/>
              <a:pPr>
                <a:defRPr/>
              </a:pPr>
              <a:t>10/14/2016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42CF2-9532-4568-A46C-85332E0D30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43E20-1B8F-4B29-B08B-EA8ED041A2C1}" type="datetimeFigureOut">
              <a:rPr lang="en-US"/>
              <a:pPr>
                <a:defRPr/>
              </a:pPr>
              <a:t>10/14/2016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81859-7159-45BA-80AC-37344FA580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393B3-F80A-43DB-9251-F1C72F33DEE1}" type="datetimeFigureOut">
              <a:rPr lang="en-US"/>
              <a:pPr>
                <a:defRPr/>
              </a:pPr>
              <a:t>10/14/2016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084AA-573C-43D0-9055-CC271DB27B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78D6B-044E-4AA6-9EF1-F8702AEB2551}" type="datetimeFigureOut">
              <a:rPr lang="en-US"/>
              <a:pPr>
                <a:defRPr/>
              </a:pPr>
              <a:t>10/14/2016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55AE1-40D2-4896-A7A4-BBBE7E6BD1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B7FEC-5504-49F0-9F59-CC92FF3AF473}" type="datetimeFigureOut">
              <a:rPr lang="en-US"/>
              <a:pPr>
                <a:defRPr/>
              </a:pPr>
              <a:t>10/14/2016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26FE7-E260-4FA8-8A7E-44149C362A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8E66C-E56B-4E84-9703-449FB080AF18}" type="datetimeFigureOut">
              <a:rPr lang="en-US"/>
              <a:pPr>
                <a:defRPr/>
              </a:pPr>
              <a:t>10/14/2016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E8C16-0BD0-4DCB-AD09-058490EAAE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5F86EB-E696-46F1-839C-8552D04D894E}" type="datetimeFigureOut">
              <a:rPr lang="en-US"/>
              <a:pPr>
                <a:defRPr/>
              </a:pPr>
              <a:t>10/14/2016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5763332-3C2D-493F-ACC4-0497617A1E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gfun.be/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age resul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857374"/>
            <a:ext cx="8524875" cy="3171826"/>
          </a:xfrm>
          <a:prstGeom prst="rect">
            <a:avLst/>
          </a:prstGeom>
          <a:noFill/>
        </p:spPr>
      </p:pic>
      <p:pic>
        <p:nvPicPr>
          <p:cNvPr id="3" name="Picture 2" descr="Luidspreker (animated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91000" y="5562600"/>
            <a:ext cx="762000" cy="47625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  <p:sndAc>
      <p:stSnd loop="1">
        <p:snd r:embed="rId2" name="Blockwurst Bier und Blasmusi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Image result for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9996"/>
            <a:ext cx="9144000" cy="58246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176564_112-reuter-kai-pfaffenbach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6888"/>
            <a:ext cx="9144000" cy="586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176551_101-afp-andreas-gebert_origh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9725" y="0"/>
            <a:ext cx="5922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176552_101-reuter-kai-pfaffenbach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176553_101-reuter-michaela-rehle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176555_103-afp-karljosef-hildenbrand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176556_104-afp-karljosef-hildenbrand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2438"/>
            <a:ext cx="9144000" cy="595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176557_105-reuter-michael-dalder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176559_107-reuter-michaela-rehle_origh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0150" y="0"/>
            <a:ext cx="4202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176560_108-reuter-michael-dalder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063"/>
            <a:ext cx="9144000" cy="661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176561_109-afp-andreas-gebert_origh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46313" y="0"/>
            <a:ext cx="4651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176562_110-afp-tobias-hase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176563_111-afp-marc-mueller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5288"/>
            <a:ext cx="914400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176565_113-reuter-kai-pfaffenbach_origh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525" y="0"/>
            <a:ext cx="4551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176566_114-reuter-michael-dalder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560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176567_115-reuter-michaela-rehle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8313"/>
            <a:ext cx="9144000" cy="592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176568_116-reuter-kai-pfaffenbach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7688"/>
            <a:ext cx="9144000" cy="576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176569_117-reuter-michaela-rehle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22313"/>
            <a:ext cx="9144000" cy="541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176570_118-reuter-michael-dalder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400"/>
            <a:ext cx="9144000" cy="680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176571_119-reuter-kai-pfaffenbach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9288"/>
            <a:ext cx="9144000" cy="555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176572_121-reuter-kai-pfaffenbach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61975"/>
            <a:ext cx="9144000" cy="573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176574_123-reuter-michaela-rehle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2488"/>
            <a:ext cx="91440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176576_101-ap-matthias-schrader_ori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8150"/>
            <a:ext cx="9144000" cy="598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age result for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381000"/>
            <a:ext cx="9129275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Image result for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 result for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mage result for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4800"/>
            <a:ext cx="9495690" cy="6172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 result for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533400"/>
            <a:ext cx="9133559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mage result for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 result for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9144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age result for Sexy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0"/>
            <a:ext cx="563136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mage result for Sexy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Image result for Sexy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716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Image result for hot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376645"/>
            <a:ext cx="9144001" cy="610035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Image result for hot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7963" y="0"/>
            <a:ext cx="6696837" cy="7086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Image result for hot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"/>
            <a:ext cx="9163812" cy="6400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Image result for hot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899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Image result for hot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6859" y="0"/>
            <a:ext cx="540834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Image result for hot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2440"/>
            <a:ext cx="9144000" cy="58521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Image result for hot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6347"/>
            <a:ext cx="9144000" cy="64530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Image result for hot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2240" y="0"/>
            <a:ext cx="671256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Image result for hot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296090"/>
            <a:ext cx="9144001" cy="62571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mage result for hot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239483"/>
            <a:ext cx="9144001" cy="64661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Image result for hot oktoberf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685800"/>
            <a:ext cx="7080963" cy="5562600"/>
          </a:xfrm>
          <a:prstGeom prst="rect">
            <a:avLst/>
          </a:prstGeom>
          <a:noFill/>
        </p:spPr>
      </p:pic>
      <p:sp>
        <p:nvSpPr>
          <p:cNvPr id="5" name="TextBox 4">
            <a:hlinkClick r:id="rId3"/>
          </p:cNvPr>
          <p:cNvSpPr txBox="1"/>
          <p:nvPr/>
        </p:nvSpPr>
        <p:spPr>
          <a:xfrm>
            <a:off x="0" y="5943600"/>
            <a:ext cx="91440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nl-BE" b="1" dirty="0" smtClean="0">
                <a:solidFill>
                  <a:srgbClr val="FF0000"/>
                </a:solidFill>
              </a:rPr>
              <a:t>              </a:t>
            </a:r>
            <a:r>
              <a:rPr lang="nl-BE" sz="2400" b="1" dirty="0" smtClean="0">
                <a:solidFill>
                  <a:srgbClr val="FF0000"/>
                </a:solidFill>
              </a:rPr>
              <a:t>SEEN ON </a:t>
            </a:r>
            <a:r>
              <a:rPr lang="nl-BE" sz="2400" b="1" smtClean="0">
                <a:solidFill>
                  <a:srgbClr val="FF0000"/>
                </a:solidFill>
              </a:rPr>
              <a:t>BIGFUN.BE                                            </a:t>
            </a:r>
            <a:r>
              <a:rPr lang="nl-BE" sz="2400" b="1" dirty="0" smtClean="0">
                <a:solidFill>
                  <a:srgbClr val="FF0000"/>
                </a:solidFill>
              </a:rPr>
              <a:t>AUTHOR</a:t>
            </a:r>
            <a:r>
              <a:rPr lang="nl-BE" sz="2400" b="1" smtClean="0">
                <a:solidFill>
                  <a:srgbClr val="FF0000"/>
                </a:solidFill>
              </a:rPr>
              <a:t>: VERA</a:t>
            </a:r>
            <a:endParaRPr lang="nl-BE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2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7</Words>
  <Application>Microsoft Office PowerPoint</Application>
  <PresentationFormat>On-screen Show (4:3)</PresentationFormat>
  <Paragraphs>1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Calibri</vt:lpstr>
      <vt:lpstr>Arial</vt:lpstr>
      <vt:lpstr>Algerian</vt:lpstr>
      <vt:lpstr>Andalus</vt:lpstr>
      <vt:lpstr>Georgia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vera</dc:creator>
  <cp:lastModifiedBy>Bob</cp:lastModifiedBy>
  <cp:revision>8</cp:revision>
  <dcterms:created xsi:type="dcterms:W3CDTF">2011-10-06T21:34:35Z</dcterms:created>
  <dcterms:modified xsi:type="dcterms:W3CDTF">2016-10-14T15:35:54Z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