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  <p:sldId id="280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WZA9nTuk+OThvR7YlpIKQ==" hashData="xOLZDCX/hE7bHiuMBDDRxoyAN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fld id="{A031D84A-4ED3-4D7E-BCE5-F6ADD403FF56}" type="datetimeFigureOut">
              <a:rPr lang="fr-FR"/>
              <a:pPr>
                <a:defRPr/>
              </a:pPr>
              <a:t>15/08/2012</a:t>
            </a:fld>
            <a:endParaRPr lang="fr-FR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Click to edit Master text styles</a:t>
            </a:r>
          </a:p>
          <a:p>
            <a:pPr lvl="1"/>
            <a:r>
              <a:rPr lang="fr-FR" noProof="0" smtClean="0"/>
              <a:t>Second level</a:t>
            </a:r>
          </a:p>
          <a:p>
            <a:pPr lvl="2"/>
            <a:r>
              <a:rPr lang="fr-FR" noProof="0" smtClean="0"/>
              <a:t>Third level</a:t>
            </a:r>
          </a:p>
          <a:p>
            <a:pPr lvl="3"/>
            <a:r>
              <a:rPr lang="fr-FR" noProof="0" smtClean="0"/>
              <a:t>Fourth level</a:t>
            </a:r>
          </a:p>
          <a:p>
            <a:pPr lvl="4"/>
            <a:r>
              <a:rPr lang="fr-FR" noProof="0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</a:defRPr>
            </a:lvl1pPr>
          </a:lstStyle>
          <a:p>
            <a:pPr>
              <a:defRPr/>
            </a:pPr>
            <a:fld id="{7E448DC5-3D4D-4F96-97E2-E95CF0E9B0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E4539-746F-47A6-B472-C02A81F363A0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A9637-0CB7-406C-B896-ED7BC6D14E8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6D612-CABC-4271-8586-C15D49EB3F61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CD539-9DF9-4929-9928-3DB384EA7B7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8376E-0237-433E-A266-95935CDB42B6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0FE82-7962-4F82-B760-7E9624BCB80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FACAC-53C8-4DF5-A2AF-90336C0C0BCF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78CD7-4232-451D-A3C9-BC1769B403A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E42C2-732B-4351-90AA-14D7C03E5B23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F9771-FED2-43FE-B250-9D662452466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3237C-DAE4-413C-AF47-EE95CC717846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0B3B5-4EA9-4BF4-81AD-FE65164E24A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5733B-22D8-48E4-A2C5-4D653ADB2098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0BB1B-E9EB-4927-B393-B5A2AECB65B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14D8B-B8D3-499B-A586-6B029B3F50E7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FD1FB-491D-439C-810B-C1464D63549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9B76D-A61F-488E-A673-07D45EF35F9A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CDAD6-5436-49DB-9E3A-39B884631CA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976F1-DA81-40D5-BEA6-15D2F12B3312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90CD2-651C-4C8C-ADE5-023F7CF3287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DFF2C-89A5-46F8-835F-091154029857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57683-E797-4001-9A4F-72117DF7444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FE6FF9-3095-4FD0-99F3-C6AB2296600C}" type="datetimeFigureOut">
              <a:rPr lang="fr-FR"/>
              <a:pPr>
                <a:defRPr/>
              </a:pPr>
              <a:t>15/08/2012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12DAC7-FB19-4BCE-A95E-DB699E7C100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3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hyperlink" Target="http://www.alain-griot.fr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chemeClr val="bg1">
                <a:lumMod val="85000"/>
              </a:schemeClr>
            </a:gs>
            <a:gs pos="85001">
              <a:srgbClr val="7D8496"/>
            </a:gs>
            <a:gs pos="100000">
              <a:schemeClr val="tx2"/>
            </a:gs>
          </a:gsLst>
          <a:lin ang="7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28662" y="571480"/>
            <a:ext cx="8929750" cy="923330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Cathédrales du monde 1</a:t>
            </a:r>
          </a:p>
        </p:txBody>
      </p:sp>
      <p:sp>
        <p:nvSpPr>
          <p:cNvPr id="2051" name="ZoneTexte 4"/>
          <p:cNvSpPr txBox="1">
            <a:spLocks noChangeArrowheads="1"/>
          </p:cNvSpPr>
          <p:nvPr/>
        </p:nvSpPr>
        <p:spPr bwMode="auto">
          <a:xfrm>
            <a:off x="214313" y="5857875"/>
            <a:ext cx="23574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00206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00206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358063" y="6000750"/>
            <a:ext cx="15716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Manuel &amp; automatique</a:t>
            </a:r>
          </a:p>
        </p:txBody>
      </p:sp>
      <p:pic>
        <p:nvPicPr>
          <p:cNvPr id="2053" name="Image 6" descr="muziek24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63" y="6072188"/>
            <a:ext cx="59055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7" descr="drapeau5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50" y="6215063"/>
            <a:ext cx="53816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8" descr="chantier-cathedrale-villes-parc-barcelone-68671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88" y="1857375"/>
            <a:ext cx="51435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F:\Gif animés\feux &amp; artifices &amp; éclairs\feu4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" y="2928938"/>
            <a:ext cx="8572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" descr="F:\Gif animés\feux &amp; artifices &amp; éclairs\feu4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3813" y="2928938"/>
            <a:ext cx="8572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Sadness.wav">
            <a:hlinkClick r:id="" action="ppaction://media"/>
          </p:cNvPr>
          <p:cNvPicPr>
            <a:picLocks noRot="1" noChangeAspect="1"/>
          </p:cNvPicPr>
          <p:nvPr>
            <a:wavAudioFile r:embed="rId1" name="Sadness.wav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Arequipa Cathedral Péro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428625" y="357188"/>
            <a:ext cx="1731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Aréquipa, Pérou</a:t>
            </a:r>
          </a:p>
        </p:txBody>
      </p: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Bariloche cathedral - The cathedral of Bariloche, San Carlos de Bariloche, Argenti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214313" y="621506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San Carlos de Bariloche, Argentine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Berliner Dom cathedrale aBerlin Allemag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0" y="0"/>
            <a:ext cx="9429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>
            <a:off x="5500688" y="357188"/>
            <a:ext cx="3357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Le Dome de Berlin, Allemagne</a:t>
            </a: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Bruxelles n.d. du sabl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500063" y="6286500"/>
            <a:ext cx="432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Notre Dame du Sablon, Bruxelles , Belgique</a:t>
            </a:r>
          </a:p>
        </p:txBody>
      </p:sp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Cathedral duomo  a Milan itali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4071938" y="6457950"/>
            <a:ext cx="4857750" cy="4000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000" dirty="0">
                <a:latin typeface="+mn-lt"/>
              </a:rPr>
              <a:t>Cathédrale </a:t>
            </a:r>
            <a:r>
              <a:rPr lang="fr-CA" sz="2000" dirty="0" err="1">
                <a:latin typeface="+mn-lt"/>
              </a:rPr>
              <a:t>Duomo</a:t>
            </a:r>
            <a:r>
              <a:rPr lang="fr-CA" sz="2000" dirty="0">
                <a:latin typeface="+mn-lt"/>
              </a:rPr>
              <a:t> à Milan, Italie</a:t>
            </a: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athedral-de Salisbury Englan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6715125" y="6286500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Salisbury, Angleterre</a:t>
            </a:r>
          </a:p>
        </p:txBody>
      </p:sp>
      <p:pic>
        <p:nvPicPr>
          <p:cNvPr id="8196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1143000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Moscow - Saint Basil s Cathedr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285750" y="6215063"/>
            <a:ext cx="2871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92D050"/>
                </a:solidFill>
                <a:latin typeface="Calibri" pitchFamily="34" charset="0"/>
              </a:rPr>
              <a:t>Saint Basile, Moscou, Russie</a:t>
            </a:r>
            <a:endParaRPr lang="fr-CA" b="1">
              <a:solidFill>
                <a:srgbClr val="92D050"/>
              </a:solidFill>
              <a:latin typeface="Calibri" pitchFamily="34" charset="0"/>
            </a:endParaRPr>
          </a:p>
        </p:txBody>
      </p:sp>
      <p:pic>
        <p:nvPicPr>
          <p:cNvPr id="9220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28688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ATHEDRALE D'AMIENS Fran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14313" y="6215063"/>
            <a:ext cx="16414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Amiens, France</a:t>
            </a:r>
          </a:p>
        </p:txBody>
      </p:sp>
      <p:pic>
        <p:nvPicPr>
          <p:cNvPr id="10244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1000125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Cathédrale d'antigua-guatema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6357938" y="214313"/>
            <a:ext cx="2087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Antigua, Guatémala</a:t>
            </a:r>
          </a:p>
        </p:txBody>
      </p:sp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athedrale de mexi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85750" y="6286500"/>
            <a:ext cx="32083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de Mexico, Mexique</a:t>
            </a:r>
          </a:p>
        </p:txBody>
      </p:sp>
      <p:pic>
        <p:nvPicPr>
          <p:cNvPr id="12292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785813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Cathédrale de Saint-Jacques-de-Compostelle) in Santiago de Compostela in Galicia, Spa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4357688" y="600075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de Saint-Jacques-de-Compostelle à  Santiago de Compostela, Espagne</a:t>
            </a:r>
          </a:p>
        </p:txBody>
      </p:sp>
      <p:pic>
        <p:nvPicPr>
          <p:cNvPr id="13316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75" y="571500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Cathédrale hallgrimskirkja a Reykjavik Islan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1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214313" y="214313"/>
            <a:ext cx="4625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Cathédrale Hallgrimskirkja à Reykjavik, Islande</a:t>
            </a:r>
          </a:p>
        </p:txBody>
      </p:sp>
      <p:pic>
        <p:nvPicPr>
          <p:cNvPr id="14340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3357563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Cathédrale luthérienne, Helsinki Finlan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14313" y="214313"/>
            <a:ext cx="4186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7030A0"/>
                </a:solidFill>
                <a:latin typeface="Calibri" pitchFamily="34" charset="0"/>
              </a:rPr>
              <a:t>Cathédrale luthérienne, Helsinki, Finlande</a:t>
            </a:r>
          </a:p>
        </p:txBody>
      </p:sp>
      <p:pic>
        <p:nvPicPr>
          <p:cNvPr id="15364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" y="1428750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7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athédrale nationale de Washington US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-571500"/>
            <a:ext cx="7358063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4714875" y="357188"/>
            <a:ext cx="4191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7030A0"/>
                </a:solidFill>
                <a:latin typeface="Calibri" pitchFamily="34" charset="0"/>
              </a:rPr>
              <a:t>Cathédrale Nationale de Washington, USA</a:t>
            </a:r>
          </a:p>
        </p:txBody>
      </p:sp>
    </p:spTree>
  </p:cSld>
  <p:clrMapOvr>
    <a:masterClrMapping/>
  </p:clrMapOvr>
  <p:transition spd="slow" advTm="4000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7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Cathedrale Notre Dame a Ho Chi Minh City, Vietna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0"/>
            <a:ext cx="585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14313" y="214313"/>
            <a:ext cx="300037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Cathédrale Notre Dame à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Ho Chi Minh City, Vietnam</a:t>
            </a:r>
          </a:p>
        </p:txBody>
      </p:sp>
      <p:pic>
        <p:nvPicPr>
          <p:cNvPr id="17412" name="Image 4" descr="feu1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857500"/>
            <a:ext cx="979487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5" descr="feu1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25" y="2928938"/>
            <a:ext cx="979488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ver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athedrale- Palerme, Sicile,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6929438" y="214313"/>
            <a:ext cx="1603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Palerme, Sicile</a:t>
            </a:r>
          </a:p>
        </p:txBody>
      </p:sp>
    </p:spTree>
  </p:cSld>
  <p:clrMapOvr>
    <a:masterClrMapping/>
  </p:clrMapOvr>
  <p:transition spd="slow" advTm="4000">
    <p:cover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Cathédrale Sainte Waudru  Mons Belgi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357188" y="6215063"/>
            <a:ext cx="4275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Cathédrale Sainte Waudru, Mons, Belgique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9460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13" y="714375"/>
            <a:ext cx="942975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14313"/>
            <a:ext cx="942975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500063"/>
            <a:ext cx="942975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ver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cathedrale Saint-Gudule Bruxelles Belgi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214313" y="6286500"/>
            <a:ext cx="4438650" cy="36988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Cathédrale Saint-Gudule, Bruxelles, Belgique</a:t>
            </a:r>
          </a:p>
        </p:txBody>
      </p:sp>
      <p:pic>
        <p:nvPicPr>
          <p:cNvPr id="20484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928688"/>
            <a:ext cx="14732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642938"/>
            <a:ext cx="14732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divers-artifice-1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63" y="285750"/>
            <a:ext cx="129698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Cathédrale Saint-Jean-Baptiste Nicolet Québe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214313" y="285750"/>
            <a:ext cx="3222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Saint-Jean-Baptiste, 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Nicolet, Québec, Canada</a:t>
            </a:r>
          </a:p>
        </p:txBody>
      </p:sp>
      <p:pic>
        <p:nvPicPr>
          <p:cNvPr id="21508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357313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athedrale Santiago de Cuba a La Hava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14313" y="6215063"/>
            <a:ext cx="4721225" cy="369887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 err="1">
                <a:solidFill>
                  <a:srgbClr val="FFFF00"/>
                </a:solidFill>
                <a:latin typeface="+mn-lt"/>
              </a:rPr>
              <a:t>Cathédrale</a:t>
            </a:r>
            <a:r>
              <a:rPr lang="es-ES" b="1" dirty="0">
                <a:solidFill>
                  <a:srgbClr val="FFFF00"/>
                </a:solidFill>
                <a:latin typeface="+mn-lt"/>
              </a:rPr>
              <a:t> Santiago de Cuba à La </a:t>
            </a:r>
            <a:r>
              <a:rPr lang="es-ES" b="1" dirty="0" err="1">
                <a:solidFill>
                  <a:srgbClr val="FFFF00"/>
                </a:solidFill>
                <a:latin typeface="+mn-lt"/>
              </a:rPr>
              <a:t>Havane</a:t>
            </a:r>
            <a:r>
              <a:rPr lang="es-ES" b="1" dirty="0">
                <a:solidFill>
                  <a:srgbClr val="FFFF00"/>
                </a:solidFill>
                <a:latin typeface="+mn-lt"/>
              </a:rPr>
              <a:t>, Cuba</a:t>
            </a:r>
            <a:endParaRPr lang="fr-CA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slow" advTm="5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athédrale St-James New Yor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5214938" y="6286500"/>
            <a:ext cx="3649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St-James, New York, USA</a:t>
            </a:r>
          </a:p>
        </p:txBody>
      </p:sp>
    </p:spTree>
  </p:cSld>
  <p:clrMapOvr>
    <a:masterClrMapping/>
  </p:clrMapOvr>
  <p:transition spd="slow" advTm="5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athédrale, Reims Fran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428625" y="6286500"/>
            <a:ext cx="1714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Reims, France</a:t>
            </a:r>
          </a:p>
        </p:txBody>
      </p:sp>
      <p:pic>
        <p:nvPicPr>
          <p:cNvPr id="24580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63" y="785813"/>
            <a:ext cx="19431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63" y="500063"/>
            <a:ext cx="1317625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athedrale-Notre dame de bon secours  Rethel Fran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285750" y="621506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FFFF00"/>
                </a:solidFill>
                <a:latin typeface="Calibri" pitchFamily="34" charset="0"/>
              </a:rPr>
              <a:t>Notre dame de bon secours à Rethel, France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25604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0" y="428625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cathedrale--treves-allemagne-6146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188" y="-357188"/>
            <a:ext cx="9858376" cy="742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357188" y="6286500"/>
            <a:ext cx="1992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002060"/>
                </a:solidFill>
                <a:latin typeface="Calibri" pitchFamily="34" charset="0"/>
              </a:rPr>
              <a:t>Treves, Allemagne</a:t>
            </a: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cathedral-in-bogota colombi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500063" y="6215063"/>
            <a:ext cx="1879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Bogota, Colombie</a:t>
            </a:r>
          </a:p>
        </p:txBody>
      </p:sp>
      <p:pic>
        <p:nvPicPr>
          <p:cNvPr id="27652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571500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athedral-Lund Sue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7429500" y="6215063"/>
            <a:ext cx="1350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Lund, Suède</a:t>
            </a:r>
          </a:p>
        </p:txBody>
      </p:sp>
      <p:pic>
        <p:nvPicPr>
          <p:cNvPr id="28676" name="Picture 20" descr="avesbran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88" y="3000375"/>
            <a:ext cx="40386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athedral of the Mother of God mosco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14313" y="285750"/>
            <a:ext cx="25003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Cathédrale de la mère de Dieu, Moscou, Russie</a:t>
            </a:r>
          </a:p>
        </p:txBody>
      </p:sp>
      <p:pic>
        <p:nvPicPr>
          <p:cNvPr id="29700" name="Picture 20" descr="avesbran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8" y="3929063"/>
            <a:ext cx="40386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athedrale--notre Dame--paris-9238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357188" y="6215063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Notre Dame de Paris, France</a:t>
            </a:r>
          </a:p>
        </p:txBody>
      </p:sp>
      <p:pic>
        <p:nvPicPr>
          <p:cNvPr id="30724" name="Picture 9" descr="feuart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642938"/>
            <a:ext cx="1228725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Image 4" descr="artifices00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88" y="714375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8" descr="divers-artifice-1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43325" y="285750"/>
            <a:ext cx="1125538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West front of Wells Cathedral at sunset. Somerset Englan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285750" y="6072188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Cathédrale Wells, Somerset, Angleterre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31748" name="Picture 9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1143000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20" descr="avesbranca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8" y="5286375"/>
            <a:ext cx="40386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tavanger Domkirke (Stavanger Cathedral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357188" y="6286500"/>
            <a:ext cx="21002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Stavanger, Norvège</a:t>
            </a:r>
          </a:p>
        </p:txBody>
      </p:sp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St.MichaelsGoldenDomedCathedral a Kiev Ukraine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188" y="-285750"/>
            <a:ext cx="9858376" cy="740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6286500"/>
            <a:ext cx="4357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St.Michaels Golden Dome, Kiev, Ukraine</a:t>
            </a:r>
          </a:p>
        </p:txBody>
      </p:sp>
      <p:pic>
        <p:nvPicPr>
          <p:cNvPr id="33796" name="Picture 8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38" y="571500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7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St. Andrew's Cathedral Victoria B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-15875"/>
            <a:ext cx="5929312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357188" y="214313"/>
            <a:ext cx="41576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Cathédrale St-André, Victoria, BC. Canada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34820" name="Picture 2" descr="F:\Gif animés\feux &amp; artifices &amp; éclairs\feu4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2143125"/>
            <a:ext cx="604837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2" descr="F:\Gif animés\feux &amp; artifices &amp; éclairs\feu4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3875" y="2143125"/>
            <a:ext cx="6048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St Marys Cathedral sydney australi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929188" y="6286500"/>
            <a:ext cx="3959225" cy="36988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rgbClr val="FFFF00"/>
                </a:solidFill>
                <a:latin typeface="+mn-lt"/>
              </a:rPr>
              <a:t>Cathédrale</a:t>
            </a:r>
            <a:r>
              <a:rPr lang="en-US" b="1" dirty="0">
                <a:solidFill>
                  <a:srgbClr val="FFFF00"/>
                </a:solidFill>
                <a:latin typeface="+mn-lt"/>
              </a:rPr>
              <a:t> Ste-Marie, Sydney, </a:t>
            </a:r>
            <a:r>
              <a:rPr lang="en-US" b="1" dirty="0" err="1">
                <a:solidFill>
                  <a:srgbClr val="FFFF00"/>
                </a:solidFill>
                <a:latin typeface="+mn-lt"/>
              </a:rPr>
              <a:t>Australie</a:t>
            </a:r>
            <a:endParaRPr lang="fr-CA" b="1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35844" name="Picture 20" descr="avesbran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785813"/>
            <a:ext cx="40386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5" name="Picture 20" descr="avesbran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63" y="4214813"/>
            <a:ext cx="40386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St Albans Cathedral, Hertfordshire, England. 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214313" y="285750"/>
            <a:ext cx="4702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7030A0"/>
                </a:solidFill>
                <a:latin typeface="Calibri" pitchFamily="34" charset="0"/>
              </a:rPr>
              <a:t>Cathédrale St-Albans, Hertfordshire, Angleterre</a:t>
            </a:r>
            <a:endParaRPr lang="fr-CA" b="1">
              <a:solidFill>
                <a:srgbClr val="7030A0"/>
              </a:solidFill>
              <a:latin typeface="Calibri" pitchFamily="34" charset="0"/>
            </a:endParaRPr>
          </a:p>
        </p:txBody>
      </p:sp>
      <p:pic>
        <p:nvPicPr>
          <p:cNvPr id="36868" name="Picture 20" descr="avesbran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5000625"/>
            <a:ext cx="40386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8" descr="oiseaux-soleil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50" y="1571625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7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Sao paulo (cathédrale) Brési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0"/>
            <a:ext cx="6357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428625" y="214313"/>
            <a:ext cx="175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Sao Paulo, Brésil</a:t>
            </a:r>
          </a:p>
        </p:txBody>
      </p:sp>
      <p:pic>
        <p:nvPicPr>
          <p:cNvPr id="37892" name="Picture 2" descr="F:\Gif animés\feux &amp; artifices &amp; éclairs\feu4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2643188"/>
            <a:ext cx="7239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2" descr="F:\Gif animés\feux &amp; artifices &amp; éclairs\feu4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38" y="2714625"/>
            <a:ext cx="7239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an Fernando Cathedral a San Antonio Tex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3857625" y="6072188"/>
            <a:ext cx="5041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Cathédrale San Fernando , San Antonio, Texas, USA</a:t>
            </a:r>
          </a:p>
        </p:txBody>
      </p:sp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Regensburger__Cathedral allemag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286375" y="6286500"/>
            <a:ext cx="2605088" cy="3698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 err="1">
                <a:solidFill>
                  <a:srgbClr val="FF0000"/>
                </a:solidFill>
                <a:latin typeface="+mn-lt"/>
              </a:rPr>
              <a:t>Regensburger</a:t>
            </a:r>
            <a:r>
              <a:rPr lang="fr-CA" b="1" dirty="0">
                <a:solidFill>
                  <a:srgbClr val="FF0000"/>
                </a:solidFill>
                <a:latin typeface="+mn-lt"/>
              </a:rPr>
              <a:t>, Allemagne</a:t>
            </a:r>
          </a:p>
        </p:txBody>
      </p:sp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Perth Cathedr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7072313" y="214313"/>
            <a:ext cx="1666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Perth, Australie</a:t>
            </a:r>
          </a:p>
        </p:txBody>
      </p:sp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Orthodox cathedral - The Dormition of the Theotokos Cathedral  largest and most famous Bulgarian Orthodox cathedral in the Bulgarian Black Sea port city of Var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285750" y="6143625"/>
            <a:ext cx="5357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Cathédrale Orthodoxe Theotokos, Varna, Bulgarie</a:t>
            </a:r>
            <a:endParaRPr lang="fr-CA" b="1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41988" name="Picture 20" descr="avesbran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3929063"/>
            <a:ext cx="40386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los-angeles-cathedral-of-our-lady-of-the-angels-wp-gfd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4357688" y="614362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Notre Dame des anges, Los Angeles, USA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La cathédrale sur le rocher Mona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357813" y="6143625"/>
            <a:ext cx="3581400" cy="3698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b="1" dirty="0">
                <a:solidFill>
                  <a:srgbClr val="FF0000"/>
                </a:solidFill>
                <a:latin typeface="+mn-lt"/>
              </a:rPr>
              <a:t>La cathédrale sur le rocher, Monaco</a:t>
            </a:r>
            <a:endParaRPr lang="fr-CA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4036" name="Picture 9" descr="oiseaux-solei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50" y="285750"/>
            <a:ext cx="25209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126750261d4ab65522ebfx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428875" y="3714750"/>
            <a:ext cx="42862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5400" b="1" dirty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A suivre…</a:t>
            </a:r>
          </a:p>
        </p:txBody>
      </p:sp>
      <p:pic>
        <p:nvPicPr>
          <p:cNvPr id="45060" name="Picture 20" descr="avesbranc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50" y="2143125"/>
            <a:ext cx="40386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ctrTitle" idx="4294967295"/>
          </p:nvPr>
        </p:nvSpPr>
        <p:spPr>
          <a:xfrm>
            <a:off x="755650" y="428625"/>
            <a:ext cx="7459663" cy="768350"/>
          </a:xfrm>
        </p:spPr>
        <p:txBody>
          <a:bodyPr/>
          <a:lstStyle/>
          <a:p>
            <a:r>
              <a:rPr lang="fr-BE" sz="2000" b="1" smtClean="0">
                <a:latin typeface="Tahoma" pitchFamily="34" charset="0"/>
              </a:rPr>
              <a:t>Vue sur pps helene et alain</a:t>
            </a:r>
            <a:endParaRPr lang="fr-FR" sz="2000" b="1" smtClean="0">
              <a:latin typeface="Tahoma" pitchFamily="34" charset="0"/>
            </a:endParaRPr>
          </a:p>
        </p:txBody>
      </p:sp>
      <p:pic>
        <p:nvPicPr>
          <p:cNvPr id="46083" name="Image 3" descr="banieresite120.gif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2643188"/>
            <a:ext cx="5143500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262</Words>
  <Application>Microsoft Office PowerPoint</Application>
  <PresentationFormat>Affichage à l'écran (4:3)</PresentationFormat>
  <Paragraphs>49</Paragraphs>
  <Slides>44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9" baseType="lpstr">
      <vt:lpstr>Arial</vt:lpstr>
      <vt:lpstr>Calibri</vt:lpstr>
      <vt:lpstr>Algerian</vt:lpstr>
      <vt:lpstr>Tahoma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Vue sur pps helene et alain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Michel Girouard</dc:creator>
  <cp:lastModifiedBy>griot</cp:lastModifiedBy>
  <cp:revision>32</cp:revision>
  <dcterms:created xsi:type="dcterms:W3CDTF">2007-05-05T16:49:31Z</dcterms:created>
  <dcterms:modified xsi:type="dcterms:W3CDTF">2012-08-15T09:29:13Z</dcterms:modified>
</cp:coreProperties>
</file>